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2" r:id="rId2"/>
    <p:sldId id="271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3399"/>
    <a:srgbClr val="FFCC00"/>
    <a:srgbClr val="CC9900"/>
    <a:srgbClr val="FFFF99"/>
    <a:srgbClr val="663300"/>
    <a:srgbClr val="800000"/>
    <a:srgbClr val="CC6600"/>
    <a:srgbClr val="FFCC66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478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Copyright©2013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383201" y="863715"/>
            <a:ext cx="1603677" cy="1305297"/>
            <a:chOff x="383201" y="863715"/>
            <a:chExt cx="1603677" cy="1305297"/>
          </a:xfrm>
        </p:grpSpPr>
        <p:sp>
          <p:nvSpPr>
            <p:cNvPr id="54" name="月 53"/>
            <p:cNvSpPr/>
            <p:nvPr/>
          </p:nvSpPr>
          <p:spPr bwMode="auto">
            <a:xfrm rot="5400000">
              <a:off x="741746" y="603160"/>
              <a:ext cx="857840" cy="1378950"/>
            </a:xfrm>
            <a:prstGeom prst="moon">
              <a:avLst>
                <a:gd name="adj" fmla="val 6178"/>
              </a:avLst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55" name="角丸四角形 54"/>
            <p:cNvSpPr/>
            <p:nvPr/>
          </p:nvSpPr>
          <p:spPr bwMode="auto">
            <a:xfrm>
              <a:off x="468104" y="1546210"/>
              <a:ext cx="61077" cy="140616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56" name="角丸四角形 55"/>
            <p:cNvSpPr/>
            <p:nvPr/>
          </p:nvSpPr>
          <p:spPr bwMode="auto">
            <a:xfrm>
              <a:off x="1809224" y="1546210"/>
              <a:ext cx="61077" cy="140616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93" name="円/楕円 38"/>
            <p:cNvSpPr/>
            <p:nvPr/>
          </p:nvSpPr>
          <p:spPr bwMode="auto">
            <a:xfrm>
              <a:off x="435449" y="1628795"/>
              <a:ext cx="130670" cy="540217"/>
            </a:xfrm>
            <a:custGeom>
              <a:avLst/>
              <a:gdLst>
                <a:gd name="connsiteX0" fmla="*/ 0 w 315035"/>
                <a:gd name="connsiteY0" fmla="*/ 247528 h 495055"/>
                <a:gd name="connsiteX1" fmla="*/ 157518 w 315035"/>
                <a:gd name="connsiteY1" fmla="*/ 0 h 495055"/>
                <a:gd name="connsiteX2" fmla="*/ 315036 w 315035"/>
                <a:gd name="connsiteY2" fmla="*/ 247528 h 495055"/>
                <a:gd name="connsiteX3" fmla="*/ 157518 w 315035"/>
                <a:gd name="connsiteY3" fmla="*/ 495056 h 495055"/>
                <a:gd name="connsiteX4" fmla="*/ 0 w 315035"/>
                <a:gd name="connsiteY4" fmla="*/ 247528 h 495055"/>
                <a:gd name="connsiteX0" fmla="*/ 0 w 179254"/>
                <a:gd name="connsiteY0" fmla="*/ 247548 h 495094"/>
                <a:gd name="connsiteX1" fmla="*/ 157518 w 179254"/>
                <a:gd name="connsiteY1" fmla="*/ 20 h 495094"/>
                <a:gd name="connsiteX2" fmla="*/ 177876 w 179254"/>
                <a:gd name="connsiteY2" fmla="*/ 237388 h 495094"/>
                <a:gd name="connsiteX3" fmla="*/ 157518 w 179254"/>
                <a:gd name="connsiteY3" fmla="*/ 495076 h 495094"/>
                <a:gd name="connsiteX4" fmla="*/ 0 w 179254"/>
                <a:gd name="connsiteY4" fmla="*/ 247548 h 495094"/>
                <a:gd name="connsiteX0" fmla="*/ 0 w 179254"/>
                <a:gd name="connsiteY0" fmla="*/ 247548 h 495149"/>
                <a:gd name="connsiteX1" fmla="*/ 157518 w 179254"/>
                <a:gd name="connsiteY1" fmla="*/ 20 h 495149"/>
                <a:gd name="connsiteX2" fmla="*/ 177876 w 179254"/>
                <a:gd name="connsiteY2" fmla="*/ 237388 h 495149"/>
                <a:gd name="connsiteX3" fmla="*/ 157518 w 179254"/>
                <a:gd name="connsiteY3" fmla="*/ 495076 h 495149"/>
                <a:gd name="connsiteX4" fmla="*/ 0 w 179254"/>
                <a:gd name="connsiteY4" fmla="*/ 247548 h 495149"/>
                <a:gd name="connsiteX0" fmla="*/ 0 w 203276"/>
                <a:gd name="connsiteY0" fmla="*/ 247534 h 495081"/>
                <a:gd name="connsiteX1" fmla="*/ 157518 w 203276"/>
                <a:gd name="connsiteY1" fmla="*/ 6 h 495081"/>
                <a:gd name="connsiteX2" fmla="*/ 203276 w 203276"/>
                <a:gd name="connsiteY2" fmla="*/ 242454 h 495081"/>
                <a:gd name="connsiteX3" fmla="*/ 157518 w 203276"/>
                <a:gd name="connsiteY3" fmla="*/ 495062 h 495081"/>
                <a:gd name="connsiteX4" fmla="*/ 0 w 203276"/>
                <a:gd name="connsiteY4" fmla="*/ 247534 h 495081"/>
                <a:gd name="connsiteX0" fmla="*/ 0 w 203276"/>
                <a:gd name="connsiteY0" fmla="*/ 247534 h 495081"/>
                <a:gd name="connsiteX1" fmla="*/ 157518 w 203276"/>
                <a:gd name="connsiteY1" fmla="*/ 6 h 495081"/>
                <a:gd name="connsiteX2" fmla="*/ 203276 w 203276"/>
                <a:gd name="connsiteY2" fmla="*/ 242454 h 495081"/>
                <a:gd name="connsiteX3" fmla="*/ 157518 w 203276"/>
                <a:gd name="connsiteY3" fmla="*/ 495062 h 495081"/>
                <a:gd name="connsiteX4" fmla="*/ 0 w 203276"/>
                <a:gd name="connsiteY4" fmla="*/ 247534 h 495081"/>
                <a:gd name="connsiteX0" fmla="*/ 0 w 203276"/>
                <a:gd name="connsiteY0" fmla="*/ 247534 h 495220"/>
                <a:gd name="connsiteX1" fmla="*/ 157518 w 203276"/>
                <a:gd name="connsiteY1" fmla="*/ 6 h 495220"/>
                <a:gd name="connsiteX2" fmla="*/ 203276 w 203276"/>
                <a:gd name="connsiteY2" fmla="*/ 242454 h 495220"/>
                <a:gd name="connsiteX3" fmla="*/ 157518 w 203276"/>
                <a:gd name="connsiteY3" fmla="*/ 495062 h 495220"/>
                <a:gd name="connsiteX4" fmla="*/ 0 w 203276"/>
                <a:gd name="connsiteY4" fmla="*/ 247534 h 495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76" h="495220">
                  <a:moveTo>
                    <a:pt x="0" y="247534"/>
                  </a:moveTo>
                  <a:cubicBezTo>
                    <a:pt x="0" y="24468"/>
                    <a:pt x="56964" y="2600"/>
                    <a:pt x="157518" y="6"/>
                  </a:cubicBezTo>
                  <a:cubicBezTo>
                    <a:pt x="191396" y="-868"/>
                    <a:pt x="203276" y="105748"/>
                    <a:pt x="203276" y="242454"/>
                  </a:cubicBezTo>
                  <a:cubicBezTo>
                    <a:pt x="203276" y="379160"/>
                    <a:pt x="191387" y="493873"/>
                    <a:pt x="157518" y="495062"/>
                  </a:cubicBezTo>
                  <a:cubicBezTo>
                    <a:pt x="83634" y="497655"/>
                    <a:pt x="0" y="470600"/>
                    <a:pt x="0" y="247534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94" name="円/楕円 38"/>
            <p:cNvSpPr/>
            <p:nvPr/>
          </p:nvSpPr>
          <p:spPr bwMode="auto">
            <a:xfrm>
              <a:off x="415856" y="1628795"/>
              <a:ext cx="130670" cy="540065"/>
            </a:xfrm>
            <a:custGeom>
              <a:avLst/>
              <a:gdLst>
                <a:gd name="connsiteX0" fmla="*/ 0 w 315035"/>
                <a:gd name="connsiteY0" fmla="*/ 247528 h 495055"/>
                <a:gd name="connsiteX1" fmla="*/ 157518 w 315035"/>
                <a:gd name="connsiteY1" fmla="*/ 0 h 495055"/>
                <a:gd name="connsiteX2" fmla="*/ 315036 w 315035"/>
                <a:gd name="connsiteY2" fmla="*/ 247528 h 495055"/>
                <a:gd name="connsiteX3" fmla="*/ 157518 w 315035"/>
                <a:gd name="connsiteY3" fmla="*/ 495056 h 495055"/>
                <a:gd name="connsiteX4" fmla="*/ 0 w 315035"/>
                <a:gd name="connsiteY4" fmla="*/ 247528 h 495055"/>
                <a:gd name="connsiteX0" fmla="*/ 0 w 179254"/>
                <a:gd name="connsiteY0" fmla="*/ 247548 h 495094"/>
                <a:gd name="connsiteX1" fmla="*/ 157518 w 179254"/>
                <a:gd name="connsiteY1" fmla="*/ 20 h 495094"/>
                <a:gd name="connsiteX2" fmla="*/ 177876 w 179254"/>
                <a:gd name="connsiteY2" fmla="*/ 237388 h 495094"/>
                <a:gd name="connsiteX3" fmla="*/ 157518 w 179254"/>
                <a:gd name="connsiteY3" fmla="*/ 495076 h 495094"/>
                <a:gd name="connsiteX4" fmla="*/ 0 w 179254"/>
                <a:gd name="connsiteY4" fmla="*/ 247548 h 495094"/>
                <a:gd name="connsiteX0" fmla="*/ 0 w 179254"/>
                <a:gd name="connsiteY0" fmla="*/ 247548 h 495149"/>
                <a:gd name="connsiteX1" fmla="*/ 157518 w 179254"/>
                <a:gd name="connsiteY1" fmla="*/ 20 h 495149"/>
                <a:gd name="connsiteX2" fmla="*/ 177876 w 179254"/>
                <a:gd name="connsiteY2" fmla="*/ 237388 h 495149"/>
                <a:gd name="connsiteX3" fmla="*/ 157518 w 179254"/>
                <a:gd name="connsiteY3" fmla="*/ 495076 h 495149"/>
                <a:gd name="connsiteX4" fmla="*/ 0 w 179254"/>
                <a:gd name="connsiteY4" fmla="*/ 247548 h 495149"/>
                <a:gd name="connsiteX0" fmla="*/ 0 w 203276"/>
                <a:gd name="connsiteY0" fmla="*/ 247534 h 495081"/>
                <a:gd name="connsiteX1" fmla="*/ 157518 w 203276"/>
                <a:gd name="connsiteY1" fmla="*/ 6 h 495081"/>
                <a:gd name="connsiteX2" fmla="*/ 203276 w 203276"/>
                <a:gd name="connsiteY2" fmla="*/ 242454 h 495081"/>
                <a:gd name="connsiteX3" fmla="*/ 157518 w 203276"/>
                <a:gd name="connsiteY3" fmla="*/ 495062 h 495081"/>
                <a:gd name="connsiteX4" fmla="*/ 0 w 203276"/>
                <a:gd name="connsiteY4" fmla="*/ 247534 h 495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76" h="495081">
                  <a:moveTo>
                    <a:pt x="0" y="247534"/>
                  </a:moveTo>
                  <a:cubicBezTo>
                    <a:pt x="0" y="24468"/>
                    <a:pt x="123639" y="853"/>
                    <a:pt x="157518" y="6"/>
                  </a:cubicBezTo>
                  <a:cubicBezTo>
                    <a:pt x="191397" y="-841"/>
                    <a:pt x="203276" y="105748"/>
                    <a:pt x="203276" y="242454"/>
                  </a:cubicBezTo>
                  <a:cubicBezTo>
                    <a:pt x="203276" y="379160"/>
                    <a:pt x="191397" y="494215"/>
                    <a:pt x="157518" y="495062"/>
                  </a:cubicBezTo>
                  <a:cubicBezTo>
                    <a:pt x="123639" y="495909"/>
                    <a:pt x="0" y="470600"/>
                    <a:pt x="0" y="247534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95" name="円/楕円 38"/>
            <p:cNvSpPr/>
            <p:nvPr/>
          </p:nvSpPr>
          <p:spPr bwMode="auto">
            <a:xfrm>
              <a:off x="383201" y="1658722"/>
              <a:ext cx="130670" cy="480210"/>
            </a:xfrm>
            <a:custGeom>
              <a:avLst/>
              <a:gdLst>
                <a:gd name="connsiteX0" fmla="*/ 0 w 315035"/>
                <a:gd name="connsiteY0" fmla="*/ 247528 h 495055"/>
                <a:gd name="connsiteX1" fmla="*/ 157518 w 315035"/>
                <a:gd name="connsiteY1" fmla="*/ 0 h 495055"/>
                <a:gd name="connsiteX2" fmla="*/ 315036 w 315035"/>
                <a:gd name="connsiteY2" fmla="*/ 247528 h 495055"/>
                <a:gd name="connsiteX3" fmla="*/ 157518 w 315035"/>
                <a:gd name="connsiteY3" fmla="*/ 495056 h 495055"/>
                <a:gd name="connsiteX4" fmla="*/ 0 w 315035"/>
                <a:gd name="connsiteY4" fmla="*/ 247528 h 495055"/>
                <a:gd name="connsiteX0" fmla="*/ 0 w 179254"/>
                <a:gd name="connsiteY0" fmla="*/ 247548 h 495094"/>
                <a:gd name="connsiteX1" fmla="*/ 157518 w 179254"/>
                <a:gd name="connsiteY1" fmla="*/ 20 h 495094"/>
                <a:gd name="connsiteX2" fmla="*/ 177876 w 179254"/>
                <a:gd name="connsiteY2" fmla="*/ 237388 h 495094"/>
                <a:gd name="connsiteX3" fmla="*/ 157518 w 179254"/>
                <a:gd name="connsiteY3" fmla="*/ 495076 h 495094"/>
                <a:gd name="connsiteX4" fmla="*/ 0 w 179254"/>
                <a:gd name="connsiteY4" fmla="*/ 247548 h 495094"/>
                <a:gd name="connsiteX0" fmla="*/ 0 w 179254"/>
                <a:gd name="connsiteY0" fmla="*/ 247548 h 495149"/>
                <a:gd name="connsiteX1" fmla="*/ 157518 w 179254"/>
                <a:gd name="connsiteY1" fmla="*/ 20 h 495149"/>
                <a:gd name="connsiteX2" fmla="*/ 177876 w 179254"/>
                <a:gd name="connsiteY2" fmla="*/ 237388 h 495149"/>
                <a:gd name="connsiteX3" fmla="*/ 157518 w 179254"/>
                <a:gd name="connsiteY3" fmla="*/ 495076 h 495149"/>
                <a:gd name="connsiteX4" fmla="*/ 0 w 179254"/>
                <a:gd name="connsiteY4" fmla="*/ 247548 h 495149"/>
                <a:gd name="connsiteX0" fmla="*/ 0 w 203276"/>
                <a:gd name="connsiteY0" fmla="*/ 247534 h 495081"/>
                <a:gd name="connsiteX1" fmla="*/ 157518 w 203276"/>
                <a:gd name="connsiteY1" fmla="*/ 6 h 495081"/>
                <a:gd name="connsiteX2" fmla="*/ 203276 w 203276"/>
                <a:gd name="connsiteY2" fmla="*/ 242454 h 495081"/>
                <a:gd name="connsiteX3" fmla="*/ 157518 w 203276"/>
                <a:gd name="connsiteY3" fmla="*/ 495062 h 495081"/>
                <a:gd name="connsiteX4" fmla="*/ 0 w 203276"/>
                <a:gd name="connsiteY4" fmla="*/ 247534 h 495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76" h="495081">
                  <a:moveTo>
                    <a:pt x="0" y="247534"/>
                  </a:moveTo>
                  <a:cubicBezTo>
                    <a:pt x="0" y="24468"/>
                    <a:pt x="123639" y="853"/>
                    <a:pt x="157518" y="6"/>
                  </a:cubicBezTo>
                  <a:cubicBezTo>
                    <a:pt x="191397" y="-841"/>
                    <a:pt x="203276" y="105748"/>
                    <a:pt x="203276" y="242454"/>
                  </a:cubicBezTo>
                  <a:cubicBezTo>
                    <a:pt x="203276" y="379160"/>
                    <a:pt x="191397" y="494215"/>
                    <a:pt x="157518" y="495062"/>
                  </a:cubicBezTo>
                  <a:cubicBezTo>
                    <a:pt x="123639" y="495909"/>
                    <a:pt x="0" y="470600"/>
                    <a:pt x="0" y="247534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74" name="円/楕円 38"/>
            <p:cNvSpPr/>
            <p:nvPr/>
          </p:nvSpPr>
          <p:spPr bwMode="auto">
            <a:xfrm flipH="1">
              <a:off x="1781101" y="1628795"/>
              <a:ext cx="130670" cy="540217"/>
            </a:xfrm>
            <a:custGeom>
              <a:avLst/>
              <a:gdLst>
                <a:gd name="connsiteX0" fmla="*/ 0 w 315035"/>
                <a:gd name="connsiteY0" fmla="*/ 247528 h 495055"/>
                <a:gd name="connsiteX1" fmla="*/ 157518 w 315035"/>
                <a:gd name="connsiteY1" fmla="*/ 0 h 495055"/>
                <a:gd name="connsiteX2" fmla="*/ 315036 w 315035"/>
                <a:gd name="connsiteY2" fmla="*/ 247528 h 495055"/>
                <a:gd name="connsiteX3" fmla="*/ 157518 w 315035"/>
                <a:gd name="connsiteY3" fmla="*/ 495056 h 495055"/>
                <a:gd name="connsiteX4" fmla="*/ 0 w 315035"/>
                <a:gd name="connsiteY4" fmla="*/ 247528 h 495055"/>
                <a:gd name="connsiteX0" fmla="*/ 0 w 179254"/>
                <a:gd name="connsiteY0" fmla="*/ 247548 h 495094"/>
                <a:gd name="connsiteX1" fmla="*/ 157518 w 179254"/>
                <a:gd name="connsiteY1" fmla="*/ 20 h 495094"/>
                <a:gd name="connsiteX2" fmla="*/ 177876 w 179254"/>
                <a:gd name="connsiteY2" fmla="*/ 237388 h 495094"/>
                <a:gd name="connsiteX3" fmla="*/ 157518 w 179254"/>
                <a:gd name="connsiteY3" fmla="*/ 495076 h 495094"/>
                <a:gd name="connsiteX4" fmla="*/ 0 w 179254"/>
                <a:gd name="connsiteY4" fmla="*/ 247548 h 495094"/>
                <a:gd name="connsiteX0" fmla="*/ 0 w 179254"/>
                <a:gd name="connsiteY0" fmla="*/ 247548 h 495149"/>
                <a:gd name="connsiteX1" fmla="*/ 157518 w 179254"/>
                <a:gd name="connsiteY1" fmla="*/ 20 h 495149"/>
                <a:gd name="connsiteX2" fmla="*/ 177876 w 179254"/>
                <a:gd name="connsiteY2" fmla="*/ 237388 h 495149"/>
                <a:gd name="connsiteX3" fmla="*/ 157518 w 179254"/>
                <a:gd name="connsiteY3" fmla="*/ 495076 h 495149"/>
                <a:gd name="connsiteX4" fmla="*/ 0 w 179254"/>
                <a:gd name="connsiteY4" fmla="*/ 247548 h 495149"/>
                <a:gd name="connsiteX0" fmla="*/ 0 w 203276"/>
                <a:gd name="connsiteY0" fmla="*/ 247534 h 495081"/>
                <a:gd name="connsiteX1" fmla="*/ 157518 w 203276"/>
                <a:gd name="connsiteY1" fmla="*/ 6 h 495081"/>
                <a:gd name="connsiteX2" fmla="*/ 203276 w 203276"/>
                <a:gd name="connsiteY2" fmla="*/ 242454 h 495081"/>
                <a:gd name="connsiteX3" fmla="*/ 157518 w 203276"/>
                <a:gd name="connsiteY3" fmla="*/ 495062 h 495081"/>
                <a:gd name="connsiteX4" fmla="*/ 0 w 203276"/>
                <a:gd name="connsiteY4" fmla="*/ 247534 h 495081"/>
                <a:gd name="connsiteX0" fmla="*/ 0 w 203276"/>
                <a:gd name="connsiteY0" fmla="*/ 247534 h 495081"/>
                <a:gd name="connsiteX1" fmla="*/ 157518 w 203276"/>
                <a:gd name="connsiteY1" fmla="*/ 6 h 495081"/>
                <a:gd name="connsiteX2" fmla="*/ 203276 w 203276"/>
                <a:gd name="connsiteY2" fmla="*/ 242454 h 495081"/>
                <a:gd name="connsiteX3" fmla="*/ 157518 w 203276"/>
                <a:gd name="connsiteY3" fmla="*/ 495062 h 495081"/>
                <a:gd name="connsiteX4" fmla="*/ 0 w 203276"/>
                <a:gd name="connsiteY4" fmla="*/ 247534 h 495081"/>
                <a:gd name="connsiteX0" fmla="*/ 0 w 203276"/>
                <a:gd name="connsiteY0" fmla="*/ 247534 h 495220"/>
                <a:gd name="connsiteX1" fmla="*/ 157518 w 203276"/>
                <a:gd name="connsiteY1" fmla="*/ 6 h 495220"/>
                <a:gd name="connsiteX2" fmla="*/ 203276 w 203276"/>
                <a:gd name="connsiteY2" fmla="*/ 242454 h 495220"/>
                <a:gd name="connsiteX3" fmla="*/ 157518 w 203276"/>
                <a:gd name="connsiteY3" fmla="*/ 495062 h 495220"/>
                <a:gd name="connsiteX4" fmla="*/ 0 w 203276"/>
                <a:gd name="connsiteY4" fmla="*/ 247534 h 495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76" h="495220">
                  <a:moveTo>
                    <a:pt x="0" y="247534"/>
                  </a:moveTo>
                  <a:cubicBezTo>
                    <a:pt x="0" y="24468"/>
                    <a:pt x="56964" y="2600"/>
                    <a:pt x="157518" y="6"/>
                  </a:cubicBezTo>
                  <a:cubicBezTo>
                    <a:pt x="191396" y="-868"/>
                    <a:pt x="203276" y="105748"/>
                    <a:pt x="203276" y="242454"/>
                  </a:cubicBezTo>
                  <a:cubicBezTo>
                    <a:pt x="203276" y="379160"/>
                    <a:pt x="191387" y="493873"/>
                    <a:pt x="157518" y="495062"/>
                  </a:cubicBezTo>
                  <a:cubicBezTo>
                    <a:pt x="83634" y="497655"/>
                    <a:pt x="0" y="470600"/>
                    <a:pt x="0" y="247534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75" name="円/楕円 38"/>
            <p:cNvSpPr/>
            <p:nvPr/>
          </p:nvSpPr>
          <p:spPr bwMode="auto">
            <a:xfrm flipH="1">
              <a:off x="1800694" y="1628795"/>
              <a:ext cx="130670" cy="540065"/>
            </a:xfrm>
            <a:custGeom>
              <a:avLst/>
              <a:gdLst>
                <a:gd name="connsiteX0" fmla="*/ 0 w 315035"/>
                <a:gd name="connsiteY0" fmla="*/ 247528 h 495055"/>
                <a:gd name="connsiteX1" fmla="*/ 157518 w 315035"/>
                <a:gd name="connsiteY1" fmla="*/ 0 h 495055"/>
                <a:gd name="connsiteX2" fmla="*/ 315036 w 315035"/>
                <a:gd name="connsiteY2" fmla="*/ 247528 h 495055"/>
                <a:gd name="connsiteX3" fmla="*/ 157518 w 315035"/>
                <a:gd name="connsiteY3" fmla="*/ 495056 h 495055"/>
                <a:gd name="connsiteX4" fmla="*/ 0 w 315035"/>
                <a:gd name="connsiteY4" fmla="*/ 247528 h 495055"/>
                <a:gd name="connsiteX0" fmla="*/ 0 w 179254"/>
                <a:gd name="connsiteY0" fmla="*/ 247548 h 495094"/>
                <a:gd name="connsiteX1" fmla="*/ 157518 w 179254"/>
                <a:gd name="connsiteY1" fmla="*/ 20 h 495094"/>
                <a:gd name="connsiteX2" fmla="*/ 177876 w 179254"/>
                <a:gd name="connsiteY2" fmla="*/ 237388 h 495094"/>
                <a:gd name="connsiteX3" fmla="*/ 157518 w 179254"/>
                <a:gd name="connsiteY3" fmla="*/ 495076 h 495094"/>
                <a:gd name="connsiteX4" fmla="*/ 0 w 179254"/>
                <a:gd name="connsiteY4" fmla="*/ 247548 h 495094"/>
                <a:gd name="connsiteX0" fmla="*/ 0 w 179254"/>
                <a:gd name="connsiteY0" fmla="*/ 247548 h 495149"/>
                <a:gd name="connsiteX1" fmla="*/ 157518 w 179254"/>
                <a:gd name="connsiteY1" fmla="*/ 20 h 495149"/>
                <a:gd name="connsiteX2" fmla="*/ 177876 w 179254"/>
                <a:gd name="connsiteY2" fmla="*/ 237388 h 495149"/>
                <a:gd name="connsiteX3" fmla="*/ 157518 w 179254"/>
                <a:gd name="connsiteY3" fmla="*/ 495076 h 495149"/>
                <a:gd name="connsiteX4" fmla="*/ 0 w 179254"/>
                <a:gd name="connsiteY4" fmla="*/ 247548 h 495149"/>
                <a:gd name="connsiteX0" fmla="*/ 0 w 203276"/>
                <a:gd name="connsiteY0" fmla="*/ 247534 h 495081"/>
                <a:gd name="connsiteX1" fmla="*/ 157518 w 203276"/>
                <a:gd name="connsiteY1" fmla="*/ 6 h 495081"/>
                <a:gd name="connsiteX2" fmla="*/ 203276 w 203276"/>
                <a:gd name="connsiteY2" fmla="*/ 242454 h 495081"/>
                <a:gd name="connsiteX3" fmla="*/ 157518 w 203276"/>
                <a:gd name="connsiteY3" fmla="*/ 495062 h 495081"/>
                <a:gd name="connsiteX4" fmla="*/ 0 w 203276"/>
                <a:gd name="connsiteY4" fmla="*/ 247534 h 495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76" h="495081">
                  <a:moveTo>
                    <a:pt x="0" y="247534"/>
                  </a:moveTo>
                  <a:cubicBezTo>
                    <a:pt x="0" y="24468"/>
                    <a:pt x="123639" y="853"/>
                    <a:pt x="157518" y="6"/>
                  </a:cubicBezTo>
                  <a:cubicBezTo>
                    <a:pt x="191397" y="-841"/>
                    <a:pt x="203276" y="105748"/>
                    <a:pt x="203276" y="242454"/>
                  </a:cubicBezTo>
                  <a:cubicBezTo>
                    <a:pt x="203276" y="379160"/>
                    <a:pt x="191397" y="494215"/>
                    <a:pt x="157518" y="495062"/>
                  </a:cubicBezTo>
                  <a:cubicBezTo>
                    <a:pt x="123639" y="495909"/>
                    <a:pt x="0" y="470600"/>
                    <a:pt x="0" y="247534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83" name="円/楕円 38"/>
            <p:cNvSpPr/>
            <p:nvPr/>
          </p:nvSpPr>
          <p:spPr bwMode="auto">
            <a:xfrm flipH="1">
              <a:off x="1833349" y="1658722"/>
              <a:ext cx="130670" cy="480210"/>
            </a:xfrm>
            <a:custGeom>
              <a:avLst/>
              <a:gdLst>
                <a:gd name="connsiteX0" fmla="*/ 0 w 315035"/>
                <a:gd name="connsiteY0" fmla="*/ 247528 h 495055"/>
                <a:gd name="connsiteX1" fmla="*/ 157518 w 315035"/>
                <a:gd name="connsiteY1" fmla="*/ 0 h 495055"/>
                <a:gd name="connsiteX2" fmla="*/ 315036 w 315035"/>
                <a:gd name="connsiteY2" fmla="*/ 247528 h 495055"/>
                <a:gd name="connsiteX3" fmla="*/ 157518 w 315035"/>
                <a:gd name="connsiteY3" fmla="*/ 495056 h 495055"/>
                <a:gd name="connsiteX4" fmla="*/ 0 w 315035"/>
                <a:gd name="connsiteY4" fmla="*/ 247528 h 495055"/>
                <a:gd name="connsiteX0" fmla="*/ 0 w 179254"/>
                <a:gd name="connsiteY0" fmla="*/ 247548 h 495094"/>
                <a:gd name="connsiteX1" fmla="*/ 157518 w 179254"/>
                <a:gd name="connsiteY1" fmla="*/ 20 h 495094"/>
                <a:gd name="connsiteX2" fmla="*/ 177876 w 179254"/>
                <a:gd name="connsiteY2" fmla="*/ 237388 h 495094"/>
                <a:gd name="connsiteX3" fmla="*/ 157518 w 179254"/>
                <a:gd name="connsiteY3" fmla="*/ 495076 h 495094"/>
                <a:gd name="connsiteX4" fmla="*/ 0 w 179254"/>
                <a:gd name="connsiteY4" fmla="*/ 247548 h 495094"/>
                <a:gd name="connsiteX0" fmla="*/ 0 w 179254"/>
                <a:gd name="connsiteY0" fmla="*/ 247548 h 495149"/>
                <a:gd name="connsiteX1" fmla="*/ 157518 w 179254"/>
                <a:gd name="connsiteY1" fmla="*/ 20 h 495149"/>
                <a:gd name="connsiteX2" fmla="*/ 177876 w 179254"/>
                <a:gd name="connsiteY2" fmla="*/ 237388 h 495149"/>
                <a:gd name="connsiteX3" fmla="*/ 157518 w 179254"/>
                <a:gd name="connsiteY3" fmla="*/ 495076 h 495149"/>
                <a:gd name="connsiteX4" fmla="*/ 0 w 179254"/>
                <a:gd name="connsiteY4" fmla="*/ 247548 h 495149"/>
                <a:gd name="connsiteX0" fmla="*/ 0 w 203276"/>
                <a:gd name="connsiteY0" fmla="*/ 247534 h 495081"/>
                <a:gd name="connsiteX1" fmla="*/ 157518 w 203276"/>
                <a:gd name="connsiteY1" fmla="*/ 6 h 495081"/>
                <a:gd name="connsiteX2" fmla="*/ 203276 w 203276"/>
                <a:gd name="connsiteY2" fmla="*/ 242454 h 495081"/>
                <a:gd name="connsiteX3" fmla="*/ 157518 w 203276"/>
                <a:gd name="connsiteY3" fmla="*/ 495062 h 495081"/>
                <a:gd name="connsiteX4" fmla="*/ 0 w 203276"/>
                <a:gd name="connsiteY4" fmla="*/ 247534 h 495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76" h="495081">
                  <a:moveTo>
                    <a:pt x="0" y="247534"/>
                  </a:moveTo>
                  <a:cubicBezTo>
                    <a:pt x="0" y="24468"/>
                    <a:pt x="123639" y="853"/>
                    <a:pt x="157518" y="6"/>
                  </a:cubicBezTo>
                  <a:cubicBezTo>
                    <a:pt x="191397" y="-841"/>
                    <a:pt x="203276" y="105748"/>
                    <a:pt x="203276" y="242454"/>
                  </a:cubicBezTo>
                  <a:cubicBezTo>
                    <a:pt x="203276" y="379160"/>
                    <a:pt x="191397" y="494215"/>
                    <a:pt x="157518" y="495062"/>
                  </a:cubicBezTo>
                  <a:cubicBezTo>
                    <a:pt x="123639" y="495909"/>
                    <a:pt x="0" y="470600"/>
                    <a:pt x="0" y="247534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59" name="円/楕円 58"/>
            <p:cNvSpPr/>
            <p:nvPr/>
          </p:nvSpPr>
          <p:spPr bwMode="auto">
            <a:xfrm>
              <a:off x="1931364" y="1763815"/>
              <a:ext cx="45719" cy="27003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73" name="円/楕円 72"/>
            <p:cNvSpPr/>
            <p:nvPr/>
          </p:nvSpPr>
          <p:spPr bwMode="auto">
            <a:xfrm>
              <a:off x="1941159" y="1763815"/>
              <a:ext cx="45719" cy="27003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723529" y="2888943"/>
            <a:ext cx="957342" cy="1481391"/>
            <a:chOff x="723529" y="2888943"/>
            <a:chExt cx="957342" cy="1481391"/>
          </a:xfrm>
        </p:grpSpPr>
        <p:grpSp>
          <p:nvGrpSpPr>
            <p:cNvPr id="96" name="グループ化 95"/>
            <p:cNvGrpSpPr/>
            <p:nvPr/>
          </p:nvGrpSpPr>
          <p:grpSpPr>
            <a:xfrm>
              <a:off x="824668" y="2888943"/>
              <a:ext cx="755067" cy="1380826"/>
              <a:chOff x="2579978" y="5478702"/>
              <a:chExt cx="427385" cy="781579"/>
            </a:xfrm>
          </p:grpSpPr>
          <p:sp>
            <p:nvSpPr>
              <p:cNvPr id="97" name="角丸四角形 96"/>
              <p:cNvSpPr/>
              <p:nvPr/>
            </p:nvSpPr>
            <p:spPr bwMode="auto">
              <a:xfrm>
                <a:off x="2770808" y="5548073"/>
                <a:ext cx="45719" cy="671387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角丸四角形 98"/>
              <p:cNvSpPr/>
              <p:nvPr/>
            </p:nvSpPr>
            <p:spPr bwMode="auto">
              <a:xfrm>
                <a:off x="2579978" y="6202303"/>
                <a:ext cx="427385" cy="5797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角丸四角形 99"/>
              <p:cNvSpPr/>
              <p:nvPr/>
            </p:nvSpPr>
            <p:spPr bwMode="auto">
              <a:xfrm>
                <a:off x="2720364" y="5478702"/>
                <a:ext cx="143842" cy="221211"/>
              </a:xfrm>
              <a:prstGeom prst="roundRect">
                <a:avLst>
                  <a:gd name="adj" fmla="val 50000"/>
                </a:avLst>
              </a:prstGeom>
              <a:pattFill prst="openDmnd">
                <a:fgClr>
                  <a:schemeClr val="tx1">
                    <a:lumMod val="85000"/>
                    <a:lumOff val="15000"/>
                  </a:schemeClr>
                </a:fgClr>
                <a:bgClr>
                  <a:schemeClr val="tx1">
                    <a:lumMod val="65000"/>
                    <a:lumOff val="3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1" name="角丸四角形 100"/>
            <p:cNvSpPr/>
            <p:nvPr/>
          </p:nvSpPr>
          <p:spPr bwMode="auto">
            <a:xfrm>
              <a:off x="723529" y="4251839"/>
              <a:ext cx="957342" cy="11849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" name="AutoShape 12" descr="data:image/jpeg;base64,/9j/4AAQSkZJRgABAQAAAQABAAD/2wCEAAkGBxQQEhUUEhQVFBUWFBUUFBQVFBUVFRUVFBQWFhQUFRQYHCggGBwlHBQUITEhJSkrLi4uFyAzRDMsNygtLi0BCgoKDg0OFxAQFywcHBwsLCwsLCwsLCwsLCwsLCwsLCwsLCwsLCwsLCwsLCwsLCwsLCwsLCwsLCwsLCwsLCwsN//AABEIASsAqAMBIgACEQEDEQH/xAAcAAEAAAcBAAAAAAAAAAAAAAAAAQIDBAYHCAX/xABIEAACAgEBBgIGBQgHBwUBAAABAgADEQQFBhIhMUEHURMiMmFxgUJSkaGxFCNicqLB0fAzQ3SCkrPhFSQ0U1RjcyU1ssLxFv/EABYBAQEBAAAAAAAAAAAAAAAAAAABAv/EABkRAQEBAQEBAAAAAAAAAAAAAAABETEhAv/aAAwDAQACEQMRAD8A3g7YGT2mo9/fFwUlqdDh2GVe9hlFI6isfSPvPKXfjZva2mqXSUtwvcvFawPNaslcDy4iCM+QPnNBWP8Az/PwEzbqWvb2hvhrrjmzV3k+61lH+FMD7pX2Vv3r9MQa9Vaf0bGNqn3FXz90xjMmUSZB0LuF4r1avFWr4aLQMizOKXx15k/mz7icHse02Tp71sUMjBlIyGUggg9wR1nGouIx2x0A8/P3zbng7vy51C6S91Wllb0IIA/OlwQoP6XE/Xv7zLKa3lEgDIzSkREBERAREQEREBERAREQEREDmHxY1jW7U1OTyRhWvuCIo5fPJ+fWYUwme+MOzTTtO5sercEuXl1yoRuffDK/84mCkDGT0H3+QEyykVe5+UqXOABjrKPGevn0HlJIEcyrTYQQQcEEEEHmCOhB7GUZMozA6w8Od4f9oaCq5v6QZrt/8lfIt7uIYb+9MmmivAneRaHbSN0ufjVvKwIF4ceRCj5485vUSxoiIlCIiAiIgIiICIiAiIgIiIGCeK+5p2jpw1I/3iniascvzin26snoTgEHzHvnNWqTp5Ly+fedoGaT8RvCmxn9Js9FKBMtUXIfiBY4ryOfLGBnt8JKjSvxkplW2sqSrAhlOCpBBBHUEHmDKeJERrQsfxMuHIHJZSzjkJc6NQOvWB6m6W2PyLU1XFQwR1Yqe+D937p1RsbadeqpS6luJHGR5jzBHYjpORrq+46ecz/wn33OitGntP5i1wDnA4HOFD5PboD7vhG4sdERIAyM0pERAREQEREBERAREQEREBIESMQMW3r3A0W0stdXiz/nVngt5dMnGG/vAzVO9vg9bpQG0jPqV+kpUekXywF9sfAZ903/ABiByBtrYd2kYLdU9ZI4gHUqSD3GZ5wM653l3do2hUar1yOqsMB0OPaRux/Gc57/AG5NuzLcHL1MSa7QORH1W8mHlM4jwdNcGHC3ylO6kqZaqcT0NPaGHC3yl6jbPhN4jAKuj1rgBRim5zgYH9VYx6Y7N8j2zuRHBAI5g8wRzBHYgzjy6oqZufwU3yQ1jQ2kq4LGgs3JgTn0Qz0I54Hly7STxZW3oiJpSIiAiIgIiICIiAiIgIiICIiAlltbZdWqqaq5A6MMEH7iD2I85exA5j8QtxbNmW5GXoc/m7Pv4H8mH39fMDDVOJ2FtXZ1epqeq1A6OMMp/EHsR5ic5eIm4lmzbOIZehifR2Y6foP5N+PXzAliMaotDjB69jKLqa2BBIIIII5EEdCD2lorEGX41AdefUDrJ1njePhX4h/lgGn1Tfnx7DnA9IB2P6X4gefXZ84807lCCpwQQcjtj3zfXhhv8NWq0ahsXAYRz/WY7H9L8fj1Sta2TECJpSIiAiIgIiICIiAiIgIiICIiAlttHQV6itqrVDo4wynoR/PPMuYgc1eJG4Nmzn40y+nY+o/dT9R8d/f3+6YM/IY79T+4Tpjxb29Xo9BYGCu9w9FUjAEFj1cg/VHrfECcysc8zM1FWm3PI/I/uMu9LqWrYMpwQfh0nm4leqzPI9ex/dCOh/Dbf8axVo1DYuxhGP8AW4Hsn/uYB+IGeoImxJyBo9Ua2BHmDyJByDkEEcwQQCD5gToDww31OuX0FxzcicQsxytrBCktj2XBZQexyCOpASrrP4iJpSIiAiIgIiICIiAiIgIiICeXvHt2rQ0tdc2AOg7u3ZVHmZPt7bNWjpa65uFVHzY9lUdzObt9N7rdoXeksOFHKqseyg/eZLRR303jfaN3pbjjqK1HStM5xj7MzGGXBwZOxzzkRz5H5Hy9x90jKliQxJ2GOvKXrbHvFH5QabBRkD0pRghJ6YYjmPeOUKt634uR6/jPa3W3mt2dqFtq6A4dPouvdT/PKY7PRCB15ciB0hHVW7O36tfQt1JyG6g+0jd0b3jM9acubib3WbK1AYZapsC2vPtL5jyYdjOl9k7Sr1VSXUsGR1DKR94PkR0IllaXkREoREQEREBERAREQEs9q7Rr01TW2twooyT39wA7k+UvJ5O8+wk1+naizIB5hh1Vh0Pvgc8b+75WbRu4jlalOKq/IfWPmZiJOec9rezdu7Z15quHL6Dj2XXsQf56TxZhEJPgAZPyHn/AS50ezrbRY1VT2Cqs22cIyEQdWc9h195wfIzzWJY+cqMu8M9safT6+ttXXW9b/mwzoGFLEjgsAPIAHkT2DZ7Tp3VaZLkZHUOjgqysMgg9QRONhWfMToLwb31OpqXR359NUn5tyc+lqTAAJ+uoKg56jB85YrXXiZ4ePs1zbQGfSseR6tST9Bz5c+TfLr1wWm0qcidkarTLapR1DKwwysAQwPUEHqJzv4neHTbPY36cFtKx6dTSzHkrfo+R+XXqpWG2KLBkde4mb+D+9b6TVrpnYCi9iG4zgI/CeBgexJCr78jymu6bivSTWt3zzMicdlRMR8Mt5l2hokYkG2vFVoHFyZQOE5bmcrg58+LymXTTRERAREQEREBERAREQPB3v3Yq2jQarRz6o+OaN5j3ec0dovCvXNqzQycFSt62pOCgTzUZ9dj2A+eJ0fIASYPH3a3bo2fQKaFwOrseb2ORhnsPcn7AMAcpz54pbAp0W0mqoHClgSzh5YQ2E5VPJcjIHbPlOnJzd442cW1LB9Wupf2A3/2io86zZ9JrI9Fw4VvXHGHRgvJmDH1vW6jpgnGMCTeE2pK7W0nvZ1x8aLR+8zF32hay8Jscr0wSeg7E9SJkPhgcbV0Z/wC6fvrcD7zM/MWuphKep062KyuAysCrKRkEHqCO8qCRmxozfvwgsV3u2fh0PrHTkkWKSR6tRPJhzJwSCAOp5Caluqat2RwVdGKup6hgcEH7J2YRMV333G0+06yGUJdjCXBRxDoeEnHNTgZ7+UJjQG4m9NmzNStiYKNhbUJwrJ55wccJ55xnkR3M6g2Zr01FSW1nKuoZcgqcMAQCp5g8+hnKe8u7l+zrjVqFI5ngfHqWDsyt06YOM5GRnBmZ+E2/H5FZ+T3sBRZkhjgCtvaySSAo9vJPEzEqOWOc4Sug4kAZGVSIiAiIgIiICIiAiIgQM5t8VrVbaepD59pMMMEqVqVeh6gjH2D59G6xiK3I6hWI5Z5gHHLvOSdta229/SXEta6q1hIwSxUZyO0zR54Az7X7PX75kHh5bnaej/8APWP2pjQnubh2cO0dIfLUVf8AzEI60EjAiaUiIgePvPu7Tr6WquXOR6rc+JTkEEYIyAQp4ehwMznDebdDUbPusVkc11lSt4DcADviom3hADeyDjvmdTzHvEGsHZusz/01uP1ghK/tYhKjuDYrbP0xV3sHolBe0g2cQ5MHx3DAr8u/WZBMF8GHzs1fL01+PnYSf2i0zqFIiICIiAiIgIiICIiBBppzxH8P60/KNbZdhS4OFQhgztjmRniyzDt07zcZM0j41bxm6xdNp7OKtMm4Kco1gOArY5nh4fhk+YmaNZ1aTS5Ia9168J9GxB5jGcDlyzNi+Fu4dd5r1iWq4rvHJlOc14Yjh5Dnkdc+c1RbmbK8D96fybUHTXWBabQeEMQFF5KheZ6FhlfeeH3SSI6CXpIyAMjNqREQEwHxp2wNPs5kzhrnWsfqj13PwwvD/emeWMACScADJJ7AdTNLWt//AEO2FC+to9JhmOPVZQcgY87HX/CvugbG8ONlHSbO01TDDejFjjuHuJsYfIuR8pksgJGAiIgIiICIiAiIgIiIHmbzXtXo9S6HhdNPcyMOoZa2KkfAgTlL8qJUuxJZiW5851Vvd/wOr/st/wDlNOSm/ox8P3zNSqlhyMygh548+UFiZCv2hCOr/D+5n2Zo2dizHTUksxySeAcyT1MyCY74dj/0vQ/2Wn/LWZFNNEgTKOt1aUo1ljKiKMszEBVA6kkzUW3969Vty06LZilaf669gV9U93b6CHBwvtN7hkQK2/m91u0rf9m7MHpC+VtsB9Uge0OLtWPpN35AZz62e7kbr17M0y0p6zH1rbMYNlhADN7hywB2AlPcnc2jZdRWvLWNg23NjjsIHT9FRk4UdPecmZLAREQEREBERAREQEREBERA8ffH/gNZ/ZNR/kvOTG/ox8P3zrLfP/2/Wf2TUf5Lzk1vYHw/fM1KpxX7QgmSp1gdabhLjZmhx/0emP20oTJt6d6dPs6r0mofGc8FYwbLGH0UXv8AHoO5ExWzfSrZOxtCz+tc2i04ppzguRQmS31UGRk/LqZ4e5241+07f9obYLNxYNWmYYBXOV40+jXz5V9+pzkg6Vb6fRa7eawWXFtLoFOUUdXHnWCPXb/uMOEdh1m2NibEo0VS06eta0HYdSe7M3VmOOZPOX1VYUAAAADAA5AAdABJ4CIiAiIgIiICIiAiIgIiICJQ1WrSpeKx1RR1Z2Cj7TMU2j4m7OpOPTelPlUjOD8HwF++BkO8eja/SailMB7aLa1LZ4eJ62UZx25zlXeTYV+gf0GpTgcKGHMMrKT7SsOozkfETdWr8Z9OP6LTXN73ZE+HQtMC8Rt+ztSqtDQKvRuXz6T0hbK8OMcAx98zbErXpMno07NlgjlF9tlUlVH6TAYXoesou8q0au0VvWrstblS6ZPC/AcqSPccfZA234WbsNtS4a/WDipoCUaWp8FSKAFTl04UHyZyT257yAmkfDbxJr0ejro1FbsEJWtqlTknIkMCwy2Sxz3yO/XYWzvEfZ93L0/oz5WoyftEcP3y6ay2JR0urS1eKt1dfrIwYfaJWlUiIgIiICIiAiIgIiYD4j+IK7PHoaOF9SwBwea1KejOO5PZfmeWMtGTbwbzabQJxaiwLn2VHrO/6qDmfj0E1RvL4v3W5TRp6Bf+Y+HtI9y+yn7XymuNoa+zUWNZc7WWMcs7HJPl8B7ugltmYtRea/aFmofjuse1vrOxYj3DPQe4S34pT4pDikFXilHUtygvLfVP0gWzN1kq56ge75mSuZcaLmpHvmkehs6sqvPvz+WOUug0sdNf9E9e38P4S44oF/otfZQ/HU71t9ZGKn5kdR7pne7/AItaikhdUovT6wwlo+z1W+GB8ZrbijigdQbubz6fXpxUWBiPaQ+rYn6yH8Rke+ezOTdDrrKHWyp2rdTlXU4I/iPd0M3t4db/AK7QHoruFNSozgcltA6sg7Ed1+Y5dLqys8iIlUiIgIiIHjb37cGg0luoOCUX1AfpWN6ta/AsRn3ZnLus1b3O1ljFndizsepYnJM3R4/aorptNWPZe5mb38CEAft5+U0cTMXqJi0hmSZjMCbikOKS5kMwIky3v5yoTKTmBbtK2nbhkhEisorNbn+MrU6rPX/X/WW+JK1QhHpB5Hinlq7LLmu/P+nP+EC745caHWvTYllbcLowZWHYjp/+dxLEOD9ID4+r+PL75UZSB7vPt9vSB1Vuptka7SVahcD0iZYDnwuCVdfkwYT15q7wB1bNpNRWxOEvyoPYWVqSB7sqx+JM2jLGiIiUIiIGsfHvTcWjocDJXUcPwD1OfxRfumh8zqLxD2O2s0F1SAl8CysDu9ZDBfngj5zmG+vuPmO/2TF6iiZCQgwGZCJAyiBkhkxkpgSYkREjAmEmEkEmgGEkxJ8xAij+cq1nBypKn3HH246yhIhoRn24mytpNTZq9nuQa7fRNWhCtZwojkmtvzVoHpByPCfLM2XuP4lLqrBptYoo1PNQcFa7GHVMN61dn6Dfb2ns+F+wzotnU1uMWOPTWg9Q9vrcJ96rwr/dlh4k7gV7SrNlYVdQq4BPJbVHSuz3/VbsfcSJVZ3E1x4U75vqQ2j1ZP5TSDwlhwtbWp4DxDtYjDhYf6xLqtjxEQE0v4r7gsrvrdImVOW1Fajmrd7kHcH6Q7Hn0JxuiQIks0cfMgbpyP3GUHQg85vffnwmTUM12iK02sSzVNypdueSuOdZJ68iD5DrNMbW2dfo7DVqK2qcfRcciPNW6MPeCRM8R5sgZVHD8JLgecCkZKZO0pmUIgxAiJGQEZgRzGZLmTUUtY4RFZ3Y4VEUszHyVRzMCXimzPB7cQ6y1dXev+71tmtSP6exTy5d0U8ye5GOxnrbheDpbhu2l6o6rpQeZ/8AM46fqr8z1E3Xp6FrVURQqqAqqoAVQOgAHQS4KkGIlVqHxY2I+jvr2ppPVdbF9JgeqH9lWb9Fx+bYdyV7sYm1NqaBNTU9NgyjqVYe5hjl5HuD2IEhJiLuIiVSIiAlltXZNOqT0eoqS1PquoYA+Yz0PvEvYgan3h8E6LCW0dz0E/1dn52v5EkOvzJmBbX8J9p0ZK1JeozzpsUnH6j8J+zM6ViTByDrtg6qjPpdNfXjqWpsA/xYx988v0o8x9onaMpXaZH9pFb9ZQfxjBxl6QeY+2S+lHmPtnYL7v6RjltLpyfM0Vk/bwyvTsqhPZpqX4VoPwEYORdBsu/Uf0FF1ueWa6ncfaoxMn2Z4WbUvI/3b0QP0rrEQD4qCX/ZnT+JGMGmth+BaDB1mpZvOuhQi/A2PkkfAAzZm7262k0C8OmoSvPIsBmxv1rGyx+ZnsxKEREBERAREQ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AutoShape 16" descr="data:image/jpeg;base64,/9j/4AAQSkZJRgABAQAAAQABAAD/2wCEAAkGBxQQEhUUEhQVFBUWFBUUFBQVFBUVFRUVFBQWFhQUFRQYHCggGBwlHBQUITEhJSkrLi4uFyAzRDMsNygtLi0BCgoKDg0OFxAQFywcHBwsLCwsLCwsLCwsLCwsLCwsLCwsLCwsLCwsLCwsLCwsLCwsLCwsLCwsLCwsLCwsLCwsN//AABEIASsAqAMBIgACEQEDEQH/xAAcAAEAAAcBAAAAAAAAAAAAAAAAAQIDBAYHCAX/xABIEAACAgEBBgIGBQgHBwUBAAABAgADEQQFBhIhMUEHURMiMmFxgUJSkaGxFCNicqLB0fAzQ3SCkrPhFSQ0U1RjcyU1ssLxFv/EABYBAQEBAAAAAAAAAAAAAAAAAAABAv/EABkRAQEBAQEBAAAAAAAAAAAAAAABETEhAv/aAAwDAQACEQMRAD8A3g7YGT2mo9/fFwUlqdDh2GVe9hlFI6isfSPvPKXfjZva2mqXSUtwvcvFawPNaslcDy4iCM+QPnNBWP8Az/PwEzbqWvb2hvhrrjmzV3k+61lH+FMD7pX2Vv3r9MQa9Vaf0bGNqn3FXz90xjMmUSZB0LuF4r1avFWr4aLQMizOKXx15k/mz7icHse02Tp71sUMjBlIyGUggg9wR1nGouIx2x0A8/P3zbng7vy51C6S91Wllb0IIA/OlwQoP6XE/Xv7zLKa3lEgDIzSkREBERAREQEREBERAREQEREDmHxY1jW7U1OTyRhWvuCIo5fPJ+fWYUwme+MOzTTtO5sercEuXl1yoRuffDK/84mCkDGT0H3+QEyykVe5+UqXOABjrKPGevn0HlJIEcyrTYQQQcEEEEHmCOhB7GUZMozA6w8Od4f9oaCq5v6QZrt/8lfIt7uIYb+9MmmivAneRaHbSN0ufjVvKwIF4ceRCj5485vUSxoiIlCIiAiIgIiICIiAiIgIiIGCeK+5p2jpw1I/3iniascvzin26snoTgEHzHvnNWqTp5Ly+fedoGaT8RvCmxn9Js9FKBMtUXIfiBY4ryOfLGBnt8JKjSvxkplW2sqSrAhlOCpBBBHUEHmDKeJERrQsfxMuHIHJZSzjkJc6NQOvWB6m6W2PyLU1XFQwR1Yqe+D937p1RsbadeqpS6luJHGR5jzBHYjpORrq+46ecz/wn33OitGntP5i1wDnA4HOFD5PboD7vhG4sdERIAyM0pERAREQEREBERAREQEREBIESMQMW3r3A0W0stdXiz/nVngt5dMnGG/vAzVO9vg9bpQG0jPqV+kpUekXywF9sfAZ903/ABiByBtrYd2kYLdU9ZI4gHUqSD3GZ5wM653l3do2hUar1yOqsMB0OPaRux/Gc57/AG5NuzLcHL1MSa7QORH1W8mHlM4jwdNcGHC3ylO6kqZaqcT0NPaGHC3yl6jbPhN4jAKuj1rgBRim5zgYH9VYx6Y7N8j2zuRHBAI5g8wRzBHYgzjy6oqZufwU3yQ1jQ2kq4LGgs3JgTn0Qz0I54Hly7STxZW3oiJpSIiAiIgIiICIiAiIgIiICIiAlltbZdWqqaq5A6MMEH7iD2I85exA5j8QtxbNmW5GXoc/m7Pv4H8mH39fMDDVOJ2FtXZ1epqeq1A6OMMp/EHsR5ic5eIm4lmzbOIZehifR2Y6foP5N+PXzAliMaotDjB69jKLqa2BBIIIII5EEdCD2lorEGX41AdefUDrJ1njePhX4h/lgGn1Tfnx7DnA9IB2P6X4gefXZ84807lCCpwQQcjtj3zfXhhv8NWq0ahsXAYRz/WY7H9L8fj1Sta2TECJpSIiAiIgIiICIiAiIgIiICIiAlttHQV6itqrVDo4wynoR/PPMuYgc1eJG4Nmzn40y+nY+o/dT9R8d/f3+6YM/IY79T+4Tpjxb29Xo9BYGCu9w9FUjAEFj1cg/VHrfECcysc8zM1FWm3PI/I/uMu9LqWrYMpwQfh0nm4leqzPI9ex/dCOh/Dbf8axVo1DYuxhGP8AW4Hsn/uYB+IGeoImxJyBo9Ua2BHmDyJByDkEEcwQQCD5gToDww31OuX0FxzcicQsxytrBCktj2XBZQexyCOpASrrP4iJpSIiAiIgIiICIiAiIgIiICeXvHt2rQ0tdc2AOg7u3ZVHmZPt7bNWjpa65uFVHzY9lUdzObt9N7rdoXeksOFHKqseyg/eZLRR303jfaN3pbjjqK1HStM5xj7MzGGXBwZOxzzkRz5H5Hy9x90jKliQxJ2GOvKXrbHvFH5QabBRkD0pRghJ6YYjmPeOUKt634uR6/jPa3W3mt2dqFtq6A4dPouvdT/PKY7PRCB15ciB0hHVW7O36tfQt1JyG6g+0jd0b3jM9acubib3WbK1AYZapsC2vPtL5jyYdjOl9k7Sr1VSXUsGR1DKR94PkR0IllaXkREoREQEREBERAREQEs9q7Rr01TW2twooyT39wA7k+UvJ5O8+wk1+naizIB5hh1Vh0Pvgc8b+75WbRu4jlalOKq/IfWPmZiJOec9rezdu7Z15quHL6Dj2XXsQf56TxZhEJPgAZPyHn/AS50ezrbRY1VT2Cqs22cIyEQdWc9h195wfIzzWJY+cqMu8M9safT6+ttXXW9b/mwzoGFLEjgsAPIAHkT2DZ7Tp3VaZLkZHUOjgqysMgg9QRONhWfMToLwb31OpqXR359NUn5tyc+lqTAAJ+uoKg56jB85YrXXiZ4ePs1zbQGfSseR6tST9Bz5c+TfLr1wWm0qcidkarTLapR1DKwwysAQwPUEHqJzv4neHTbPY36cFtKx6dTSzHkrfo+R+XXqpWG2KLBkde4mb+D+9b6TVrpnYCi9iG4zgI/CeBgexJCr78jymu6bivSTWt3zzMicdlRMR8Mt5l2hokYkG2vFVoHFyZQOE5bmcrg58+LymXTTRERAREQEREBERAREQPB3v3Yq2jQarRz6o+OaN5j3ec0dovCvXNqzQycFSt62pOCgTzUZ9dj2A+eJ0fIASYPH3a3bo2fQKaFwOrseb2ORhnsPcn7AMAcpz54pbAp0W0mqoHClgSzh5YQ2E5VPJcjIHbPlOnJzd442cW1LB9Wupf2A3/2io86zZ9JrI9Fw4VvXHGHRgvJmDH1vW6jpgnGMCTeE2pK7W0nvZ1x8aLR+8zF32hay8Jscr0wSeg7E9SJkPhgcbV0Z/wC6fvrcD7zM/MWuphKep062KyuAysCrKRkEHqCO8qCRmxozfvwgsV3u2fh0PrHTkkWKSR6tRPJhzJwSCAOp5Caluqat2RwVdGKup6hgcEH7J2YRMV333G0+06yGUJdjCXBRxDoeEnHNTgZ7+UJjQG4m9NmzNStiYKNhbUJwrJ55wccJ55xnkR3M6g2Zr01FSW1nKuoZcgqcMAQCp5g8+hnKe8u7l+zrjVqFI5ngfHqWDsyt06YOM5GRnBmZ+E2/H5FZ+T3sBRZkhjgCtvaySSAo9vJPEzEqOWOc4Sug4kAZGVSIiAiIgIiICIiAiIgQM5t8VrVbaepD59pMMMEqVqVeh6gjH2D59G6xiK3I6hWI5Z5gHHLvOSdta229/SXEta6q1hIwSxUZyO0zR54Az7X7PX75kHh5bnaej/8APWP2pjQnubh2cO0dIfLUVf8AzEI60EjAiaUiIgePvPu7Tr6WquXOR6rc+JTkEEYIyAQp4ehwMznDebdDUbPusVkc11lSt4DcADviom3hADeyDjvmdTzHvEGsHZusz/01uP1ghK/tYhKjuDYrbP0xV3sHolBe0g2cQ5MHx3DAr8u/WZBMF8GHzs1fL01+PnYSf2i0zqFIiICIiAiIgIiICIiBBppzxH8P60/KNbZdhS4OFQhgztjmRniyzDt07zcZM0j41bxm6xdNp7OKtMm4Kco1gOArY5nh4fhk+YmaNZ1aTS5Ia9168J9GxB5jGcDlyzNi+Fu4dd5r1iWq4rvHJlOc14Yjh5Dnkdc+c1RbmbK8D96fybUHTXWBabQeEMQFF5KheZ6FhlfeeH3SSI6CXpIyAMjNqREQEwHxp2wNPs5kzhrnWsfqj13PwwvD/emeWMACScADJJ7AdTNLWt//AEO2FC+to9JhmOPVZQcgY87HX/CvugbG8ONlHSbO01TDDejFjjuHuJsYfIuR8pksgJGAiIgIiICIiAiIgIiIHmbzXtXo9S6HhdNPcyMOoZa2KkfAgTlL8qJUuxJZiW5851Vvd/wOr/st/wDlNOSm/ox8P3zNSqlhyMygh548+UFiZCv2hCOr/D+5n2Zo2dizHTUksxySeAcyT1MyCY74dj/0vQ/2Wn/LWZFNNEgTKOt1aUo1ljKiKMszEBVA6kkzUW3969Vty06LZilaf669gV9U93b6CHBwvtN7hkQK2/m91u0rf9m7MHpC+VtsB9Uge0OLtWPpN35AZz62e7kbr17M0y0p6zH1rbMYNlhADN7hywB2AlPcnc2jZdRWvLWNg23NjjsIHT9FRk4UdPecmZLAREQEREBERAREQEREBERA8ffH/gNZ/ZNR/kvOTG/ox8P3zrLfP/2/Wf2TUf5Lzk1vYHw/fM1KpxX7QgmSp1gdabhLjZmhx/0emP20oTJt6d6dPs6r0mofGc8FYwbLGH0UXv8AHoO5ExWzfSrZOxtCz+tc2i04ppzguRQmS31UGRk/LqZ4e5241+07f9obYLNxYNWmYYBXOV40+jXz5V9+pzkg6Vb6fRa7eawWXFtLoFOUUdXHnWCPXb/uMOEdh1m2NibEo0VS06eta0HYdSe7M3VmOOZPOX1VYUAAAADAA5AAdABJ4CIiAiIgIiICIiAiIgIiICJQ1WrSpeKx1RR1Z2Cj7TMU2j4m7OpOPTelPlUjOD8HwF++BkO8eja/SailMB7aLa1LZ4eJ62UZx25zlXeTYV+gf0GpTgcKGHMMrKT7SsOozkfETdWr8Z9OP6LTXN73ZE+HQtMC8Rt+ztSqtDQKvRuXz6T0hbK8OMcAx98zbErXpMno07NlgjlF9tlUlVH6TAYXoesou8q0au0VvWrstblS6ZPC/AcqSPccfZA234WbsNtS4a/WDipoCUaWp8FSKAFTl04UHyZyT257yAmkfDbxJr0ejro1FbsEJWtqlTknIkMCwy2Sxz3yO/XYWzvEfZ93L0/oz5WoyftEcP3y6ay2JR0urS1eKt1dfrIwYfaJWlUiIgIiICIiAiIgIiYD4j+IK7PHoaOF9SwBwea1KejOO5PZfmeWMtGTbwbzabQJxaiwLn2VHrO/6qDmfj0E1RvL4v3W5TRp6Bf+Y+HtI9y+yn7XymuNoa+zUWNZc7WWMcs7HJPl8B7ugltmYtRea/aFmofjuse1vrOxYj3DPQe4S34pT4pDikFXilHUtygvLfVP0gWzN1kq56ge75mSuZcaLmpHvmkehs6sqvPvz+WOUug0sdNf9E9e38P4S44oF/otfZQ/HU71t9ZGKn5kdR7pne7/AItaikhdUovT6wwlo+z1W+GB8ZrbijigdQbubz6fXpxUWBiPaQ+rYn6yH8Rke+ezOTdDrrKHWyp2rdTlXU4I/iPd0M3t4db/AK7QHoruFNSozgcltA6sg7Ed1+Y5dLqys8iIlUiIgIiIHjb37cGg0luoOCUX1AfpWN6ta/AsRn3ZnLus1b3O1ljFndizsepYnJM3R4/aorptNWPZe5mb38CEAft5+U0cTMXqJi0hmSZjMCbikOKS5kMwIky3v5yoTKTmBbtK2nbhkhEisorNbn+MrU6rPX/X/WW+JK1QhHpB5Hinlq7LLmu/P+nP+EC745caHWvTYllbcLowZWHYjp/+dxLEOD9ID4+r+PL75UZSB7vPt9vSB1Vuptka7SVahcD0iZYDnwuCVdfkwYT15q7wB1bNpNRWxOEvyoPYWVqSB7sqx+JM2jLGiIiUIiIGsfHvTcWjocDJXUcPwD1OfxRfumh8zqLxD2O2s0F1SAl8CysDu9ZDBfngj5zmG+vuPmO/2TF6iiZCQgwGZCJAyiBkhkxkpgSYkREjAmEmEkEmgGEkxJ8xAij+cq1nBypKn3HH246yhIhoRn24mytpNTZq9nuQa7fRNWhCtZwojkmtvzVoHpByPCfLM2XuP4lLqrBptYoo1PNQcFa7GHVMN61dn6Dfb2ns+F+wzotnU1uMWOPTWg9Q9vrcJ96rwr/dlh4k7gV7SrNlYVdQq4BPJbVHSuz3/VbsfcSJVZ3E1x4U75vqQ2j1ZP5TSDwlhwtbWp4DxDtYjDhYf6xLqtjxEQE0v4r7gsrvrdImVOW1Fajmrd7kHcH6Q7Hn0JxuiQIks0cfMgbpyP3GUHQg85vffnwmTUM12iK02sSzVNypdueSuOdZJ68iD5DrNMbW2dfo7DVqK2qcfRcciPNW6MPeCRM8R5sgZVHD8JLgecCkZKZO0pmUIgxAiJGQEZgRzGZLmTUUtY4RFZ3Y4VEUszHyVRzMCXimzPB7cQ6y1dXev+71tmtSP6exTy5d0U8ye5GOxnrbheDpbhu2l6o6rpQeZ/8AM46fqr8z1E3Xp6FrVURQqqAqqoAVQOgAHQS4KkGIlVqHxY2I+jvr2ppPVdbF9JgeqH9lWb9Fx+bYdyV7sYm1NqaBNTU9NgyjqVYe5hjl5HuD2IEhJiLuIiVSIiAlltXZNOqT0eoqS1PquoYA+Yz0PvEvYgan3h8E6LCW0dz0E/1dn52v5EkOvzJmBbX8J9p0ZK1JeozzpsUnH6j8J+zM6ViTByDrtg6qjPpdNfXjqWpsA/xYx988v0o8x9onaMpXaZH9pFb9ZQfxjBxl6QeY+2S+lHmPtnYL7v6RjltLpyfM0Vk/bwyvTsqhPZpqX4VoPwEYORdBsu/Uf0FF1ueWa6ncfaoxMn2Z4WbUvI/3b0QP0rrEQD4qCX/ZnT+JGMGmth+BaDB1mpZvOuhQi/A2PkkfAAzZm7262k0C8OmoSvPIsBmxv1rGyx+ZnsxKEREBERAREQP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AutoShape 18" descr="data:image/jpeg;base64,/9j/4AAQSkZJRgABAQAAAQABAAD/2wCEAAkGBxQQEhUUEhQVFBUWFBUUFBQVFBUVFRUVFBQWFhQUFRQYHCggGBwlHBQUITEhJSkrLi4uFyAzRDMsNygtLi0BCgoKDg0OFxAQFywcHBwsLCwsLCwsLCwsLCwsLCwsLCwsLCwsLCwsLCwsLCwsLCwsLCwsLCwsLCwsLCwsLCwsN//AABEIASsAqAMBIgACEQEDEQH/xAAcAAEAAAcBAAAAAAAAAAAAAAAAAQIDBAYHCAX/xABIEAACAgEBBgIGBQgHBwUBAAABAgADEQQFBhIhMUEHURMiMmFxgUJSkaGxFCNicqLB0fAzQ3SCkrPhFSQ0U1RjcyU1ssLxFv/EABYBAQEBAAAAAAAAAAAAAAAAAAABAv/EABkRAQEBAQEBAAAAAAAAAAAAAAABETEhAv/aAAwDAQACEQMRAD8A3g7YGT2mo9/fFwUlqdDh2GVe9hlFI6isfSPvPKXfjZva2mqXSUtwvcvFawPNaslcDy4iCM+QPnNBWP8Az/PwEzbqWvb2hvhrrjmzV3k+61lH+FMD7pX2Vv3r9MQa9Vaf0bGNqn3FXz90xjMmUSZB0LuF4r1avFWr4aLQMizOKXx15k/mz7icHse02Tp71sUMjBlIyGUggg9wR1nGouIx2x0A8/P3zbng7vy51C6S91Wllb0IIA/OlwQoP6XE/Xv7zLKa3lEgDIzSkREBERAREQEREBERAREQEREDmHxY1jW7U1OTyRhWvuCIo5fPJ+fWYUwme+MOzTTtO5sercEuXl1yoRuffDK/84mCkDGT0H3+QEyykVe5+UqXOABjrKPGevn0HlJIEcyrTYQQQcEEEEHmCOhB7GUZMozA6w8Od4f9oaCq5v6QZrt/8lfIt7uIYb+9MmmivAneRaHbSN0ufjVvKwIF4ceRCj5485vUSxoiIlCIiAiIgIiICIiAiIgIiIGCeK+5p2jpw1I/3iniascvzin26snoTgEHzHvnNWqTp5Ly+fedoGaT8RvCmxn9Js9FKBMtUXIfiBY4ryOfLGBnt8JKjSvxkplW2sqSrAhlOCpBBBHUEHmDKeJERrQsfxMuHIHJZSzjkJc6NQOvWB6m6W2PyLU1XFQwR1Yqe+D937p1RsbadeqpS6luJHGR5jzBHYjpORrq+46ecz/wn33OitGntP5i1wDnA4HOFD5PboD7vhG4sdERIAyM0pERAREQEREBERAREQEREBIESMQMW3r3A0W0stdXiz/nVngt5dMnGG/vAzVO9vg9bpQG0jPqV+kpUekXywF9sfAZ903/ABiByBtrYd2kYLdU9ZI4gHUqSD3GZ5wM653l3do2hUar1yOqsMB0OPaRux/Gc57/AG5NuzLcHL1MSa7QORH1W8mHlM4jwdNcGHC3ylO6kqZaqcT0NPaGHC3yl6jbPhN4jAKuj1rgBRim5zgYH9VYx6Y7N8j2zuRHBAI5g8wRzBHYgzjy6oqZufwU3yQ1jQ2kq4LGgs3JgTn0Qz0I54Hly7STxZW3oiJpSIiAiIgIiICIiAiIgIiICIiAlltbZdWqqaq5A6MMEH7iD2I85exA5j8QtxbNmW5GXoc/m7Pv4H8mH39fMDDVOJ2FtXZ1epqeq1A6OMMp/EHsR5ic5eIm4lmzbOIZehifR2Y6foP5N+PXzAliMaotDjB69jKLqa2BBIIIII5EEdCD2lorEGX41AdefUDrJ1njePhX4h/lgGn1Tfnx7DnA9IB2P6X4gefXZ84807lCCpwQQcjtj3zfXhhv8NWq0ahsXAYRz/WY7H9L8fj1Sta2TECJpSIiAiIgIiICIiAiIgIiICIiAlttHQV6itqrVDo4wynoR/PPMuYgc1eJG4Nmzn40y+nY+o/dT9R8d/f3+6YM/IY79T+4Tpjxb29Xo9BYGCu9w9FUjAEFj1cg/VHrfECcysc8zM1FWm3PI/I/uMu9LqWrYMpwQfh0nm4leqzPI9ex/dCOh/Dbf8axVo1DYuxhGP8AW4Hsn/uYB+IGeoImxJyBo9Ua2BHmDyJByDkEEcwQQCD5gToDww31OuX0FxzcicQsxytrBCktj2XBZQexyCOpASrrP4iJpSIiAiIgIiICIiAiIgIiICeXvHt2rQ0tdc2AOg7u3ZVHmZPt7bNWjpa65uFVHzY9lUdzObt9N7rdoXeksOFHKqseyg/eZLRR303jfaN3pbjjqK1HStM5xj7MzGGXBwZOxzzkRz5H5Hy9x90jKliQxJ2GOvKXrbHvFH5QabBRkD0pRghJ6YYjmPeOUKt634uR6/jPa3W3mt2dqFtq6A4dPouvdT/PKY7PRCB15ciB0hHVW7O36tfQt1JyG6g+0jd0b3jM9acubib3WbK1AYZapsC2vPtL5jyYdjOl9k7Sr1VSXUsGR1DKR94PkR0IllaXkREoREQEREBERAREQEs9q7Rr01TW2twooyT39wA7k+UvJ5O8+wk1+naizIB5hh1Vh0Pvgc8b+75WbRu4jlalOKq/IfWPmZiJOec9rezdu7Z15quHL6Dj2XXsQf56TxZhEJPgAZPyHn/AS50ezrbRY1VT2Cqs22cIyEQdWc9h195wfIzzWJY+cqMu8M9safT6+ttXXW9b/mwzoGFLEjgsAPIAHkT2DZ7Tp3VaZLkZHUOjgqysMgg9QRONhWfMToLwb31OpqXR359NUn5tyc+lqTAAJ+uoKg56jB85YrXXiZ4ePs1zbQGfSseR6tST9Bz5c+TfLr1wWm0qcidkarTLapR1DKwwysAQwPUEHqJzv4neHTbPY36cFtKx6dTSzHkrfo+R+XXqpWG2KLBkde4mb+D+9b6TVrpnYCi9iG4zgI/CeBgexJCr78jymu6bivSTWt3zzMicdlRMR8Mt5l2hokYkG2vFVoHFyZQOE5bmcrg58+LymXTTRERAREQEREBERAREQPB3v3Yq2jQarRz6o+OaN5j3ec0dovCvXNqzQycFSt62pOCgTzUZ9dj2A+eJ0fIASYPH3a3bo2fQKaFwOrseb2ORhnsPcn7AMAcpz54pbAp0W0mqoHClgSzh5YQ2E5VPJcjIHbPlOnJzd442cW1LB9Wupf2A3/2io86zZ9JrI9Fw4VvXHGHRgvJmDH1vW6jpgnGMCTeE2pK7W0nvZ1x8aLR+8zF32hay8Jscr0wSeg7E9SJkPhgcbV0Z/wC6fvrcD7zM/MWuphKep062KyuAysCrKRkEHqCO8qCRmxozfvwgsV3u2fh0PrHTkkWKSR6tRPJhzJwSCAOp5Caluqat2RwVdGKup6hgcEH7J2YRMV333G0+06yGUJdjCXBRxDoeEnHNTgZ7+UJjQG4m9NmzNStiYKNhbUJwrJ55wccJ55xnkR3M6g2Zr01FSW1nKuoZcgqcMAQCp5g8+hnKe8u7l+zrjVqFI5ngfHqWDsyt06YOM5GRnBmZ+E2/H5FZ+T3sBRZkhjgCtvaySSAo9vJPEzEqOWOc4Sug4kAZGVSIiAiIgIiICIiAiIgQM5t8VrVbaepD59pMMMEqVqVeh6gjH2D59G6xiK3I6hWI5Z5gHHLvOSdta229/SXEta6q1hIwSxUZyO0zR54Az7X7PX75kHh5bnaej/8APWP2pjQnubh2cO0dIfLUVf8AzEI60EjAiaUiIgePvPu7Tr6WquXOR6rc+JTkEEYIyAQp4ehwMznDebdDUbPusVkc11lSt4DcADviom3hADeyDjvmdTzHvEGsHZusz/01uP1ghK/tYhKjuDYrbP0xV3sHolBe0g2cQ5MHx3DAr8u/WZBMF8GHzs1fL01+PnYSf2i0zqFIiICIiAiIgIiICIiBBppzxH8P60/KNbZdhS4OFQhgztjmRniyzDt07zcZM0j41bxm6xdNp7OKtMm4Kco1gOArY5nh4fhk+YmaNZ1aTS5Ia9168J9GxB5jGcDlyzNi+Fu4dd5r1iWq4rvHJlOc14Yjh5Dnkdc+c1RbmbK8D96fybUHTXWBabQeEMQFF5KheZ6FhlfeeH3SSI6CXpIyAMjNqREQEwHxp2wNPs5kzhrnWsfqj13PwwvD/emeWMACScADJJ7AdTNLWt//AEO2FC+to9JhmOPVZQcgY87HX/CvugbG8ONlHSbO01TDDejFjjuHuJsYfIuR8pksgJGAiIgIiICIiAiIgIiIHmbzXtXo9S6HhdNPcyMOoZa2KkfAgTlL8qJUuxJZiW5851Vvd/wOr/st/wDlNOSm/ox8P3zNSqlhyMygh548+UFiZCv2hCOr/D+5n2Zo2dizHTUksxySeAcyT1MyCY74dj/0vQ/2Wn/LWZFNNEgTKOt1aUo1ljKiKMszEBVA6kkzUW3969Vty06LZilaf669gV9U93b6CHBwvtN7hkQK2/m91u0rf9m7MHpC+VtsB9Uge0OLtWPpN35AZz62e7kbr17M0y0p6zH1rbMYNlhADN7hywB2AlPcnc2jZdRWvLWNg23NjjsIHT9FRk4UdPecmZLAREQEREBERAREQEREBERA8ffH/gNZ/ZNR/kvOTG/ox8P3zrLfP/2/Wf2TUf5Lzk1vYHw/fM1KpxX7QgmSp1gdabhLjZmhx/0emP20oTJt6d6dPs6r0mofGc8FYwbLGH0UXv8AHoO5ExWzfSrZOxtCz+tc2i04ppzguRQmS31UGRk/LqZ4e5241+07f9obYLNxYNWmYYBXOV40+jXz5V9+pzkg6Vb6fRa7eawWXFtLoFOUUdXHnWCPXb/uMOEdh1m2NibEo0VS06eta0HYdSe7M3VmOOZPOX1VYUAAAADAA5AAdABJ4CIiAiIgIiICIiAiIgIiICJQ1WrSpeKx1RR1Z2Cj7TMU2j4m7OpOPTelPlUjOD8HwF++BkO8eja/SailMB7aLa1LZ4eJ62UZx25zlXeTYV+gf0GpTgcKGHMMrKT7SsOozkfETdWr8Z9OP6LTXN73ZE+HQtMC8Rt+ztSqtDQKvRuXz6T0hbK8OMcAx98zbErXpMno07NlgjlF9tlUlVH6TAYXoesou8q0au0VvWrstblS6ZPC/AcqSPccfZA234WbsNtS4a/WDipoCUaWp8FSKAFTl04UHyZyT257yAmkfDbxJr0ejro1FbsEJWtqlTknIkMCwy2Sxz3yO/XYWzvEfZ93L0/oz5WoyftEcP3y6ay2JR0urS1eKt1dfrIwYfaJWlUiIgIiICIiAiIgIiYD4j+IK7PHoaOF9SwBwea1KejOO5PZfmeWMtGTbwbzabQJxaiwLn2VHrO/6qDmfj0E1RvL4v3W5TRp6Bf+Y+HtI9y+yn7XymuNoa+zUWNZc7WWMcs7HJPl8B7ugltmYtRea/aFmofjuse1vrOxYj3DPQe4S34pT4pDikFXilHUtygvLfVP0gWzN1kq56ge75mSuZcaLmpHvmkehs6sqvPvz+WOUug0sdNf9E9e38P4S44oF/otfZQ/HU71t9ZGKn5kdR7pne7/AItaikhdUovT6wwlo+z1W+GB8ZrbijigdQbubz6fXpxUWBiPaQ+rYn6yH8Rke+ezOTdDrrKHWyp2rdTlXU4I/iPd0M3t4db/AK7QHoruFNSozgcltA6sg7Ed1+Y5dLqys8iIlUiIgIiIHjb37cGg0luoOCUX1AfpWN6ta/AsRn3ZnLus1b3O1ljFndizsepYnJM3R4/aorptNWPZe5mb38CEAft5+U0cTMXqJi0hmSZjMCbikOKS5kMwIky3v5yoTKTmBbtK2nbhkhEisorNbn+MrU6rPX/X/WW+JK1QhHpB5Hinlq7LLmu/P+nP+EC745caHWvTYllbcLowZWHYjp/+dxLEOD9ID4+r+PL75UZSB7vPt9vSB1Vuptka7SVahcD0iZYDnwuCVdfkwYT15q7wB1bNpNRWxOEvyoPYWVqSB7sqx+JM2jLGiIiUIiIGsfHvTcWjocDJXUcPwD1OfxRfumh8zqLxD2O2s0F1SAl8CysDu9ZDBfngj5zmG+vuPmO/2TF6iiZCQgwGZCJAyiBkhkxkpgSYkREjAmEmEkEmgGEkxJ8xAij+cq1nBypKn3HH246yhIhoRn24mytpNTZq9nuQa7fRNWhCtZwojkmtvzVoHpByPCfLM2XuP4lLqrBptYoo1PNQcFa7GHVMN61dn6Dfb2ns+F+wzotnU1uMWOPTWg9Q9vrcJ96rwr/dlh4k7gV7SrNlYVdQq4BPJbVHSuz3/VbsfcSJVZ3E1x4U75vqQ2j1ZP5TSDwlhwtbWp4DxDtYjDhYf6xLqtjxEQE0v4r7gsrvrdImVOW1Fajmrd7kHcH6Q7Hn0JxuiQIks0cfMgbpyP3GUHQg85vffnwmTUM12iK02sSzVNypdueSuOdZJ68iD5DrNMbW2dfo7DVqK2qcfRcciPNW6MPeCRM8R5sgZVHD8JLgecCkZKZO0pmUIgxAiJGQEZgRzGZLmTUUtY4RFZ3Y4VEUszHyVRzMCXimzPB7cQ6y1dXev+71tmtSP6exTy5d0U8ye5GOxnrbheDpbhu2l6o6rpQeZ/8AM46fqr8z1E3Xp6FrVURQqqAqqoAVQOgAHQS4KkGIlVqHxY2I+jvr2ppPVdbF9JgeqH9lWb9Fx+bYdyV7sYm1NqaBNTU9NgyjqVYe5hjl5HuD2IEhJiLuIiVSIiAlltXZNOqT0eoqS1PquoYA+Yz0PvEvYgan3h8E6LCW0dz0E/1dn52v5EkOvzJmBbX8J9p0ZK1JeozzpsUnH6j8J+zM6ViTByDrtg6qjPpdNfXjqWpsA/xYx988v0o8x9onaMpXaZH9pFb9ZQfxjBxl6QeY+2S+lHmPtnYL7v6RjltLpyfM0Vk/bwyvTsqhPZpqX4VoPwEYORdBsu/Uf0FF1ueWa6ncfaoxMn2Z4WbUvI/3b0QP0rrEQD4qCX/ZnT+JGMGmth+BaDB1mpZvOuhQi/A2PkkfAAzZm7262k0C8OmoSvPIsBmxv1rGyx+ZnsxKEREBERAREQP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AutoShape 20" descr="data:image/jpeg;base64,/9j/4AAQSkZJRgABAQAAAQABAAD/2wCEAAkGBxQQEhUUEhQVFBUWFBUUFBQVFBUVFRUVFBQWFhQUFRQYHCggGBwlHBQUITEhJSkrLi4uFyAzRDMsNygtLi0BCgoKDg0OFxAQFywcHBwsLCwsLCwsLCwsLCwsLCwsLCwsLCwsLCwsLCwsLCwsLCwsLCwsLCwsLCwsLCwsLCwsN//AABEIASsAqAMBIgACEQEDEQH/xAAcAAEAAAcBAAAAAAAAAAAAAAAAAQIDBAYHCAX/xABIEAACAgEBBgIGBQgHBwUBAAABAgADEQQFBhIhMUEHURMiMmFxgUJSkaGxFCNicqLB0fAzQ3SCkrPhFSQ0U1RjcyU1ssLxFv/EABYBAQEBAAAAAAAAAAAAAAAAAAABAv/EABkRAQEBAQEBAAAAAAAAAAAAAAABETEhAv/aAAwDAQACEQMRAD8A3g7YGT2mo9/fFwUlqdDh2GVe9hlFI6isfSPvPKXfjZva2mqXSUtwvcvFawPNaslcDy4iCM+QPnNBWP8Az/PwEzbqWvb2hvhrrjmzV3k+61lH+FMD7pX2Vv3r9MQa9Vaf0bGNqn3FXz90xjMmUSZB0LuF4r1avFWr4aLQMizOKXx15k/mz7icHse02Tp71sUMjBlIyGUggg9wR1nGouIx2x0A8/P3zbng7vy51C6S91Wllb0IIA/OlwQoP6XE/Xv7zLKa3lEgDIzSkREBERAREQEREBERAREQEREDmHxY1jW7U1OTyRhWvuCIo5fPJ+fWYUwme+MOzTTtO5sercEuXl1yoRuffDK/84mCkDGT0H3+QEyykVe5+UqXOABjrKPGevn0HlJIEcyrTYQQQcEEEEHmCOhB7GUZMozA6w8Od4f9oaCq5v6QZrt/8lfIt7uIYb+9MmmivAneRaHbSN0ufjVvKwIF4ceRCj5485vUSxoiIlCIiAiIgIiICIiAiIgIiIGCeK+5p2jpw1I/3iniascvzin26snoTgEHzHvnNWqTp5Ly+fedoGaT8RvCmxn9Js9FKBMtUXIfiBY4ryOfLGBnt8JKjSvxkplW2sqSrAhlOCpBBBHUEHmDKeJERrQsfxMuHIHJZSzjkJc6NQOvWB6m6W2PyLU1XFQwR1Yqe+D937p1RsbadeqpS6luJHGR5jzBHYjpORrq+46ecz/wn33OitGntP5i1wDnA4HOFD5PboD7vhG4sdERIAyM0pERAREQEREBERAREQEREBIESMQMW3r3A0W0stdXiz/nVngt5dMnGG/vAzVO9vg9bpQG0jPqV+kpUekXywF9sfAZ903/ABiByBtrYd2kYLdU9ZI4gHUqSD3GZ5wM653l3do2hUar1yOqsMB0OPaRux/Gc57/AG5NuzLcHL1MSa7QORH1W8mHlM4jwdNcGHC3ylO6kqZaqcT0NPaGHC3yl6jbPhN4jAKuj1rgBRim5zgYH9VYx6Y7N8j2zuRHBAI5g8wRzBHYgzjy6oqZufwU3yQ1jQ2kq4LGgs3JgTn0Qz0I54Hly7STxZW3oiJpSIiAiIgIiICIiAiIgIiICIiAlltbZdWqqaq5A6MMEH7iD2I85exA5j8QtxbNmW5GXoc/m7Pv4H8mH39fMDDVOJ2FtXZ1epqeq1A6OMMp/EHsR5ic5eIm4lmzbOIZehifR2Y6foP5N+PXzAliMaotDjB69jKLqa2BBIIIII5EEdCD2lorEGX41AdefUDrJ1njePhX4h/lgGn1Tfnx7DnA9IB2P6X4gefXZ84807lCCpwQQcjtj3zfXhhv8NWq0ahsXAYRz/WY7H9L8fj1Sta2TECJpSIiAiIgIiICIiAiIgIiICIiAlttHQV6itqrVDo4wynoR/PPMuYgc1eJG4Nmzn40y+nY+o/dT9R8d/f3+6YM/IY79T+4Tpjxb29Xo9BYGCu9w9FUjAEFj1cg/VHrfECcysc8zM1FWm3PI/I/uMu9LqWrYMpwQfh0nm4leqzPI9ex/dCOh/Dbf8axVo1DYuxhGP8AW4Hsn/uYB+IGeoImxJyBo9Ua2BHmDyJByDkEEcwQQCD5gToDww31OuX0FxzcicQsxytrBCktj2XBZQexyCOpASrrP4iJpSIiAiIgIiICIiAiIgIiICeXvHt2rQ0tdc2AOg7u3ZVHmZPt7bNWjpa65uFVHzY9lUdzObt9N7rdoXeksOFHKqseyg/eZLRR303jfaN3pbjjqK1HStM5xj7MzGGXBwZOxzzkRz5H5Hy9x90jKliQxJ2GOvKXrbHvFH5QabBRkD0pRghJ6YYjmPeOUKt634uR6/jPa3W3mt2dqFtq6A4dPouvdT/PKY7PRCB15ciB0hHVW7O36tfQt1JyG6g+0jd0b3jM9acubib3WbK1AYZapsC2vPtL5jyYdjOl9k7Sr1VSXUsGR1DKR94PkR0IllaXkREoREQEREBERAREQEs9q7Rr01TW2twooyT39wA7k+UvJ5O8+wk1+naizIB5hh1Vh0Pvgc8b+75WbRu4jlalOKq/IfWPmZiJOec9rezdu7Z15quHL6Dj2XXsQf56TxZhEJPgAZPyHn/AS50ezrbRY1VT2Cqs22cIyEQdWc9h195wfIzzWJY+cqMu8M9safT6+ttXXW9b/mwzoGFLEjgsAPIAHkT2DZ7Tp3VaZLkZHUOjgqysMgg9QRONhWfMToLwb31OpqXR359NUn5tyc+lqTAAJ+uoKg56jB85YrXXiZ4ePs1zbQGfSseR6tST9Bz5c+TfLr1wWm0qcidkarTLapR1DKwwysAQwPUEHqJzv4neHTbPY36cFtKx6dTSzHkrfo+R+XXqpWG2KLBkde4mb+D+9b6TVrpnYCi9iG4zgI/CeBgexJCr78jymu6bivSTWt3zzMicdlRMR8Mt5l2hokYkG2vFVoHFyZQOE5bmcrg58+LymXTTRERAREQEREBERAREQPB3v3Yq2jQarRz6o+OaN5j3ec0dovCvXNqzQycFSt62pOCgTzUZ9dj2A+eJ0fIASYPH3a3bo2fQKaFwOrseb2ORhnsPcn7AMAcpz54pbAp0W0mqoHClgSzh5YQ2E5VPJcjIHbPlOnJzd442cW1LB9Wupf2A3/2io86zZ9JrI9Fw4VvXHGHRgvJmDH1vW6jpgnGMCTeE2pK7W0nvZ1x8aLR+8zF32hay8Jscr0wSeg7E9SJkPhgcbV0Z/wC6fvrcD7zM/MWuphKep062KyuAysCrKRkEHqCO8qCRmxozfvwgsV3u2fh0PrHTkkWKSR6tRPJhzJwSCAOp5Caluqat2RwVdGKup6hgcEH7J2YRMV333G0+06yGUJdjCXBRxDoeEnHNTgZ7+UJjQG4m9NmzNStiYKNhbUJwrJ55wccJ55xnkR3M6g2Zr01FSW1nKuoZcgqcMAQCp5g8+hnKe8u7l+zrjVqFI5ngfHqWDsyt06YOM5GRnBmZ+E2/H5FZ+T3sBRZkhjgCtvaySSAo9vJPEzEqOWOc4Sug4kAZGVSIiAiIgIiICIiAiIgQM5t8VrVbaepD59pMMMEqVqVeh6gjH2D59G6xiK3I6hWI5Z5gHHLvOSdta229/SXEta6q1hIwSxUZyO0zR54Az7X7PX75kHh5bnaej/8APWP2pjQnubh2cO0dIfLUVf8AzEI60EjAiaUiIgePvPu7Tr6WquXOR6rc+JTkEEYIyAQp4ehwMznDebdDUbPusVkc11lSt4DcADviom3hADeyDjvmdTzHvEGsHZusz/01uP1ghK/tYhKjuDYrbP0xV3sHolBe0g2cQ5MHx3DAr8u/WZBMF8GHzs1fL01+PnYSf2i0zqFIiICIiAiIgIiICIiBBppzxH8P60/KNbZdhS4OFQhgztjmRniyzDt07zcZM0j41bxm6xdNp7OKtMm4Kco1gOArY5nh4fhk+YmaNZ1aTS5Ia9168J9GxB5jGcDlyzNi+Fu4dd5r1iWq4rvHJlOc14Yjh5Dnkdc+c1RbmbK8D96fybUHTXWBabQeEMQFF5KheZ6FhlfeeH3SSI6CXpIyAMjNqREQEwHxp2wNPs5kzhrnWsfqj13PwwvD/emeWMACScADJJ7AdTNLWt//AEO2FC+to9JhmOPVZQcgY87HX/CvugbG8ONlHSbO01TDDejFjjuHuJsYfIuR8pksgJGAiIgIiICIiAiIgIiIHmbzXtXo9S6HhdNPcyMOoZa2KkfAgTlL8qJUuxJZiW5851Vvd/wOr/st/wDlNOSm/ox8P3zNSqlhyMygh548+UFiZCv2hCOr/D+5n2Zo2dizHTUksxySeAcyT1MyCY74dj/0vQ/2Wn/LWZFNNEgTKOt1aUo1ljKiKMszEBVA6kkzUW3969Vty06LZilaf669gV9U93b6CHBwvtN7hkQK2/m91u0rf9m7MHpC+VtsB9Uge0OLtWPpN35AZz62e7kbr17M0y0p6zH1rbMYNlhADN7hywB2AlPcnc2jZdRWvLWNg23NjjsIHT9FRk4UdPecmZLAREQEREBERAREQEREBERA8ffH/gNZ/ZNR/kvOTG/ox8P3zrLfP/2/Wf2TUf5Lzk1vYHw/fM1KpxX7QgmSp1gdabhLjZmhx/0emP20oTJt6d6dPs6r0mofGc8FYwbLGH0UXv8AHoO5ExWzfSrZOxtCz+tc2i04ppzguRQmS31UGRk/LqZ4e5241+07f9obYLNxYNWmYYBXOV40+jXz5V9+pzkg6Vb6fRa7eawWXFtLoFOUUdXHnWCPXb/uMOEdh1m2NibEo0VS06eta0HYdSe7M3VmOOZPOX1VYUAAAADAA5AAdABJ4CIiAiIgIiICIiAiIgIiICJQ1WrSpeKx1RR1Z2Cj7TMU2j4m7OpOPTelPlUjOD8HwF++BkO8eja/SailMB7aLa1LZ4eJ62UZx25zlXeTYV+gf0GpTgcKGHMMrKT7SsOozkfETdWr8Z9OP6LTXN73ZE+HQtMC8Rt+ztSqtDQKvRuXz6T0hbK8OMcAx98zbErXpMno07NlgjlF9tlUlVH6TAYXoesou8q0au0VvWrstblS6ZPC/AcqSPccfZA234WbsNtS4a/WDipoCUaWp8FSKAFTl04UHyZyT257yAmkfDbxJr0ejro1FbsEJWtqlTknIkMCwy2Sxz3yO/XYWzvEfZ93L0/oz5WoyftEcP3y6ay2JR0urS1eKt1dfrIwYfaJWlUiIgIiICIiAiIgIiYD4j+IK7PHoaOF9SwBwea1KejOO5PZfmeWMtGTbwbzabQJxaiwLn2VHrO/6qDmfj0E1RvL4v3W5TRp6Bf+Y+HtI9y+yn7XymuNoa+zUWNZc7WWMcs7HJPl8B7ugltmYtRea/aFmofjuse1vrOxYj3DPQe4S34pT4pDikFXilHUtygvLfVP0gWzN1kq56ge75mSuZcaLmpHvmkehs6sqvPvz+WOUug0sdNf9E9e38P4S44oF/otfZQ/HU71t9ZGKn5kdR7pne7/AItaikhdUovT6wwlo+z1W+GB8ZrbijigdQbubz6fXpxUWBiPaQ+rYn6yH8Rke+ezOTdDrrKHWyp2rdTlXU4I/iPd0M3t4db/AK7QHoruFNSozgcltA6sg7Ed1+Y5dLqys8iIlUiIgIiIHjb37cGg0luoOCUX1AfpWN6ta/AsRn3ZnLus1b3O1ljFndizsepYnJM3R4/aorptNWPZe5mb38CEAft5+U0cTMXqJi0hmSZjMCbikOKS5kMwIky3v5yoTKTmBbtK2nbhkhEisorNbn+MrU6rPX/X/WW+JK1QhHpB5Hinlq7LLmu/P+nP+EC745caHWvTYllbcLowZWHYjp/+dxLEOD9ID4+r+PL75UZSB7vPt9vSB1Vuptka7SVahcD0iZYDnwuCVdfkwYT15q7wB1bNpNRWxOEvyoPYWVqSB7sqx+JM2jLGiIiUIiIGsfHvTcWjocDJXUcPwD1OfxRfumh8zqLxD2O2s0F1SAl8CysDu9ZDBfngj5zmG+vuPmO/2TF6iiZCQgwGZCJAyiBkhkxkpgSYkREjAmEmEkEmgGEkxJ8xAij+cq1nBypKn3HH246yhIhoRn24mytpNTZq9nuQa7fRNWhCtZwojkmtvzVoHpByPCfLM2XuP4lLqrBptYoo1PNQcFa7GHVMN61dn6Dfb2ns+F+wzotnU1uMWOPTWg9Q9vrcJ96rwr/dlh4k7gV7SrNlYVdQq4BPJbVHSuz3/VbsfcSJVZ3E1x4U75vqQ2j1ZP5TSDwlhwtbWp4DxDtYjDhYf6xLqtjxEQE0v4r7gsrvrdImVOW1Fajmrd7kHcH6Q7Hn0JxuiQIks0cfMgbpyP3GUHQg85vffnwmTUM12iK02sSzVNypdueSuOdZJ68iD5DrNMbW2dfo7DVqK2qcfRcciPNW6MPeCRM8R5sgZVHD8JLgecCkZKZO0pmUIgxAiJGQEZgRzGZLmTUUtY4RFZ3Y4VEUszHyVRzMCXimzPB7cQ6y1dXev+71tmtSP6exTy5d0U8ye5GOxnrbheDpbhu2l6o6rpQeZ/8AM46fqr8z1E3Xp6FrVURQqqAqqoAVQOgAHQS4KkGIlVqHxY2I+jvr2ppPVdbF9JgeqH9lWb9Fx+bYdyV7sYm1NqaBNTU9NgyjqVYe5hjl5HuD2IEhJiLuIiVSIiAlltXZNOqT0eoqS1PquoYA+Yz0PvEvYgan3h8E6LCW0dz0E/1dn52v5EkOvzJmBbX8J9p0ZK1JeozzpsUnH6j8J+zM6ViTByDrtg6qjPpdNfXjqWpsA/xYx988v0o8x9onaMpXaZH9pFb9ZQfxjBxl6QeY+2S+lHmPtnYL7v6RjltLpyfM0Vk/bwyvTsqhPZpqX4VoPwEYORdBsu/Uf0FF1ueWa6ncfaoxMn2Z4WbUvI/3b0QP0rrEQD4qCX/ZnT+JGMGmth+BaDB1mpZvOuhQi/A2PkkfAAzZm7262k0C8OmoSvPIsBmxv1rGyx+ZnsxKEREBERAREQP/2Q=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AutoShape 2" descr="data:image/jpeg;base64,/9j/4AAQSkZJRgABAQAAAQABAAD/2wCEAAkGBxQQEhUUEhQVFBUWFBUUFBQVFBUVFRUVFBQWFhQUFRQYHCggGBwlHBQUITEhJSkrLi4uFyAzRDMsNygtLi0BCgoKDg0OFxAQFywcHBwsLCwsLCwsLCwsLCwsLCwsLCwsLCwsLCwsLCwsLCwsLCwsLCwsLCwsLCwsLCwsLCwsN//AABEIASsAqAMBIgACEQEDEQH/xAAcAAEAAAcBAAAAAAAAAAAAAAAAAQIDBAYHCAX/xABIEAACAgEBBgIGBQgHBwUBAAABAgADEQQFBhIhMUEHURMiMmFxgUJSkaGxFCNicqLB0fAzQ3SCkrPhFSQ0U1RjcyU1ssLxFv/EABYBAQEBAAAAAAAAAAAAAAAAAAABAv/EABkRAQEBAQEBAAAAAAAAAAAAAAABETEhAv/aAAwDAQACEQMRAD8A3g7YGT2mo9/fFwUlqdDh2GVe9hlFI6isfSPvPKXfjZva2mqXSUtwvcvFawPNaslcDy4iCM+QPnNBWP8Az/PwEzbqWvb2hvhrrjmzV3k+61lH+FMD7pX2Vv3r9MQa9Vaf0bGNqn3FXz90xjMmUSZB0LuF4r1avFWr4aLQMizOKXx15k/mz7icHse02Tp71sUMjBlIyGUggg9wR1nGouIx2x0A8/P3zbng7vy51C6S91Wllb0IIA/OlwQoP6XE/Xv7zLKa3lEgDIzSkREBERAREQEREBERAREQEREDmHxY1jW7U1OTyRhWvuCIo5fPJ+fWYUwme+MOzTTtO5sercEuXl1yoRuffDK/84mCkDGT0H3+QEyykVe5+UqXOABjrKPGevn0HlJIEcyrTYQQQcEEEEHmCOhB7GUZMozA6w8Od4f9oaCq5v6QZrt/8lfIt7uIYb+9MmmivAneRaHbSN0ufjVvKwIF4ceRCj5485vUSxoiIlCIiAiIgIiICIiAiIgIiIGCeK+5p2jpw1I/3iniascvzin26snoTgEHzHvnNWqTp5Ly+fedoGaT8RvCmxn9Js9FKBMtUXIfiBY4ryOfLGBnt8JKjSvxkplW2sqSrAhlOCpBBBHUEHmDKeJERrQsfxMuHIHJZSzjkJc6NQOvWB6m6W2PyLU1XFQwR1Yqe+D937p1RsbadeqpS6luJHGR5jzBHYjpORrq+46ecz/wn33OitGntP5i1wDnA4HOFD5PboD7vhG4sdERIAyM0pERAREQEREBERAREQEREBIESMQMW3r3A0W0stdXiz/nVngt5dMnGG/vAzVO9vg9bpQG0jPqV+kpUekXywF9sfAZ903/ABiByBtrYd2kYLdU9ZI4gHUqSD3GZ5wM653l3do2hUar1yOqsMB0OPaRux/Gc57/AG5NuzLcHL1MSa7QORH1W8mHlM4jwdNcGHC3ylO6kqZaqcT0NPaGHC3yl6jbPhN4jAKuj1rgBRim5zgYH9VYx6Y7N8j2zuRHBAI5g8wRzBHYgzjy6oqZufwU3yQ1jQ2kq4LGgs3JgTn0Qz0I54Hly7STxZW3oiJpSIiAiIgIiICIiAiIgIiICIiAlltbZdWqqaq5A6MMEH7iD2I85exA5j8QtxbNmW5GXoc/m7Pv4H8mH39fMDDVOJ2FtXZ1epqeq1A6OMMp/EHsR5ic5eIm4lmzbOIZehifR2Y6foP5N+PXzAliMaotDjB69jKLqa2BBIIIII5EEdCD2lorEGX41AdefUDrJ1njePhX4h/lgGn1Tfnx7DnA9IB2P6X4gefXZ84807lCCpwQQcjtj3zfXhhv8NWq0ahsXAYRz/WY7H9L8fj1Sta2TECJpSIiAiIgIiICIiAiIgIiICIiAlttHQV6itqrVDo4wynoR/PPMuYgc1eJG4Nmzn40y+nY+o/dT9R8d/f3+6YM/IY79T+4Tpjxb29Xo9BYGCu9w9FUjAEFj1cg/VHrfECcysc8zM1FWm3PI/I/uMu9LqWrYMpwQfh0nm4leqzPI9ex/dCOh/Dbf8axVo1DYuxhGP8AW4Hsn/uYB+IGeoImxJyBo9Ua2BHmDyJByDkEEcwQQCD5gToDww31OuX0FxzcicQsxytrBCktj2XBZQexyCOpASrrP4iJpSIiAiIgIiICIiAiIgIiICeXvHt2rQ0tdc2AOg7u3ZVHmZPt7bNWjpa65uFVHzY9lUdzObt9N7rdoXeksOFHKqseyg/eZLRR303jfaN3pbjjqK1HStM5xj7MzGGXBwZOxzzkRz5H5Hy9x90jKliQxJ2GOvKXrbHvFH5QabBRkD0pRghJ6YYjmPeOUKt634uR6/jPa3W3mt2dqFtq6A4dPouvdT/PKY7PRCB15ciB0hHVW7O36tfQt1JyG6g+0jd0b3jM9acubib3WbK1AYZapsC2vPtL5jyYdjOl9k7Sr1VSXUsGR1DKR94PkR0IllaXkREoREQEREBERAREQEs9q7Rr01TW2twooyT39wA7k+UvJ5O8+wk1+naizIB5hh1Vh0Pvgc8b+75WbRu4jlalOKq/IfWPmZiJOec9rezdu7Z15quHL6Dj2XXsQf56TxZhEJPgAZPyHn/AS50ezrbRY1VT2Cqs22cIyEQdWc9h195wfIzzWJY+cqMu8M9safT6+ttXXW9b/mwzoGFLEjgsAPIAHkT2DZ7Tp3VaZLkZHUOjgqysMgg9QRONhWfMToLwb31OpqXR359NUn5tyc+lqTAAJ+uoKg56jB85YrXXiZ4ePs1zbQGfSseR6tST9Bz5c+TfLr1wWm0qcidkarTLapR1DKwwysAQwPUEHqJzv4neHTbPY36cFtKx6dTSzHkrfo+R+XXqpWG2KLBkde4mb+D+9b6TVrpnYCi9iG4zgI/CeBgexJCr78jymu6bivSTWt3zzMicdlRMR8Mt5l2hokYkG2vFVoHFyZQOE5bmcrg58+LymXTTRERAREQEREBERAREQPB3v3Yq2jQarRz6o+OaN5j3ec0dovCvXNqzQycFSt62pOCgTzUZ9dj2A+eJ0fIASYPH3a3bo2fQKaFwOrseb2ORhnsPcn7AMAcpz54pbAp0W0mqoHClgSzh5YQ2E5VPJcjIHbPlOnJzd442cW1LB9Wupf2A3/2io86zZ9JrI9Fw4VvXHGHRgvJmDH1vW6jpgnGMCTeE2pK7W0nvZ1x8aLR+8zF32hay8Jscr0wSeg7E9SJkPhgcbV0Z/wC6fvrcD7zM/MWuphKep062KyuAysCrKRkEHqCO8qCRmxozfvwgsV3u2fh0PrHTkkWKSR6tRPJhzJwSCAOp5Caluqat2RwVdGKup6hgcEH7J2YRMV333G0+06yGUJdjCXBRxDoeEnHNTgZ7+UJjQG4m9NmzNStiYKNhbUJwrJ55wccJ55xnkR3M6g2Zr01FSW1nKuoZcgqcMAQCp5g8+hnKe8u7l+zrjVqFI5ngfHqWDsyt06YOM5GRnBmZ+E2/H5FZ+T3sBRZkhjgCtvaySSAo9vJPEzEqOWOc4Sug4kAZGVSIiAiIgIiICIiAiIgQM5t8VrVbaepD59pMMMEqVqVeh6gjH2D59G6xiK3I6hWI5Z5gHHLvOSdta229/SXEta6q1hIwSxUZyO0zR54Az7X7PX75kHh5bnaej/8APWP2pjQnubh2cO0dIfLUVf8AzEI60EjAiaUiIgePvPu7Tr6WquXOR6rc+JTkEEYIyAQp4ehwMznDebdDUbPusVkc11lSt4DcADviom3hADeyDjvmdTzHvEGsHZusz/01uP1ghK/tYhKjuDYrbP0xV3sHolBe0g2cQ5MHx3DAr8u/WZBMF8GHzs1fL01+PnYSf2i0zqFIiICIiAiIgIiICIiBBppzxH8P60/KNbZdhS4OFQhgztjmRniyzDt07zcZM0j41bxm6xdNp7OKtMm4Kco1gOArY5nh4fhk+YmaNZ1aTS5Ia9168J9GxB5jGcDlyzNi+Fu4dd5r1iWq4rvHJlOc14Yjh5Dnkdc+c1RbmbK8D96fybUHTXWBabQeEMQFF5KheZ6FhlfeeH3SSI6CXpIyAMjNqREQEwHxp2wNPs5kzhrnWsfqj13PwwvD/emeWMACScADJJ7AdTNLWt//AEO2FC+to9JhmOPVZQcgY87HX/CvugbG8ONlHSbO01TDDejFjjuHuJsYfIuR8pksgJGAiIgIiICIiAiIgIiIHmbzXtXo9S6HhdNPcyMOoZa2KkfAgTlL8qJUuxJZiW5851Vvd/wOr/st/wDlNOSm/ox8P3zNSqlhyMygh548+UFiZCv2hCOr/D+5n2Zo2dizHTUksxySeAcyT1MyCY74dj/0vQ/2Wn/LWZFNNEgTKOt1aUo1ljKiKMszEBVA6kkzUW3969Vty06LZilaf669gV9U93b6CHBwvtN7hkQK2/m91u0rf9m7MHpC+VtsB9Uge0OLtWPpN35AZz62e7kbr17M0y0p6zH1rbMYNlhADN7hywB2AlPcnc2jZdRWvLWNg23NjjsIHT9FRk4UdPecmZLAREQEREBERAREQEREBERA8ffH/gNZ/ZNR/kvOTG/ox8P3zrLfP/2/Wf2TUf5Lzk1vYHw/fM1KpxX7QgmSp1gdabhLjZmhx/0emP20oTJt6d6dPs6r0mofGc8FYwbLGH0UXv8AHoO5ExWzfSrZOxtCz+tc2i04ppzguRQmS31UGRk/LqZ4e5241+07f9obYLNxYNWmYYBXOV40+jXz5V9+pzkg6Vb6fRa7eawWXFtLoFOUUdXHnWCPXb/uMOEdh1m2NibEo0VS06eta0HYdSe7M3VmOOZPOX1VYUAAAADAA5AAdABJ4CIiAiIgIiICIiAiIgIiICJQ1WrSpeKx1RR1Z2Cj7TMU2j4m7OpOPTelPlUjOD8HwF++BkO8eja/SailMB7aLa1LZ4eJ62UZx25zlXeTYV+gf0GpTgcKGHMMrKT7SsOozkfETdWr8Z9OP6LTXN73ZE+HQtMC8Rt+ztSqtDQKvRuXz6T0hbK8OMcAx98zbErXpMno07NlgjlF9tlUlVH6TAYXoesou8q0au0VvWrstblS6ZPC/AcqSPccfZA234WbsNtS4a/WDipoCUaWp8FSKAFTl04UHyZyT257yAmkfDbxJr0ejro1FbsEJWtqlTknIkMCwy2Sxz3yO/XYWzvEfZ93L0/oz5WoyftEcP3y6ay2JR0urS1eKt1dfrIwYfaJWlUiIgIiICIiAiIgIiYD4j+IK7PHoaOF9SwBwea1KejOO5PZfmeWMtGTbwbzabQJxaiwLn2VHrO/6qDmfj0E1RvL4v3W5TRp6Bf+Y+HtI9y+yn7XymuNoa+zUWNZc7WWMcs7HJPl8B7ugltmYtRea/aFmofjuse1vrOxYj3DPQe4S34pT4pDikFXilHUtygvLfVP0gWzN1kq56ge75mSuZcaLmpHvmkehs6sqvPvz+WOUug0sdNf9E9e38P4S44oF/otfZQ/HU71t9ZGKn5kdR7pne7/AItaikhdUovT6wwlo+z1W+GB8ZrbijigdQbubz6fXpxUWBiPaQ+rYn6yH8Rke+ezOTdDrrKHWyp2rdTlXU4I/iPd0M3t4db/AK7QHoruFNSozgcltA6sg7Ed1+Y5dLqys8iIlUiIgIiIHjb37cGg0luoOCUX1AfpWN6ta/AsRn3ZnLus1b3O1ljFndizsepYnJM3R4/aorptNWPZe5mb38CEAft5+U0cTMXqJi0hmSZjMCbikOKS5kMwIky3v5yoTKTmBbtK2nbhkhEisorNbn+MrU6rPX/X/WW+JK1QhHpB5Hinlq7LLmu/P+nP+EC745caHWvTYllbcLowZWHYjp/+dxLEOD9ID4+r+PL75UZSB7vPt9vSB1Vuptka7SVahcD0iZYDnwuCVdfkwYT15q7wB1bNpNRWxOEvyoPYWVqSB7sqx+JM2jLGiIiUIiIGsfHvTcWjocDJXUcPwD1OfxRfumh8zqLxD2O2s0F1SAl8CysDu9ZDBfngj5zmG+vuPmO/2TF6iiZCQgwGZCJAyiBkhkxkpgSYkREjAmEmEkEmgGEkxJ8xAij+cq1nBypKn3HH246yhIhoRn24mytpNTZq9nuQa7fRNWhCtZwojkmtvzVoHpByPCfLM2XuP4lLqrBptYoo1PNQcFa7GHVMN61dn6Dfb2ns+F+wzotnU1uMWOPTWg9Q9vrcJ96rwr/dlh4k7gV7SrNlYVdQq4BPJbVHSuz3/VbsfcSJVZ3E1x4U75vqQ2j1ZP5TSDwlhwtbWp4DxDtYjDhYf6xLqtjxEQE0v4r7gsrvrdImVOW1Fajmrd7kHcH6Q7Hn0JxuiQIks0cfMgbpyP3GUHQg85vffnwmTUM12iK02sSzVNypdueSuOdZJ68iD5DrNMbW2dfo7DVqK2qcfRcciPNW6MPeCRM8R5sgZVHD8JLgecCkZKZO0pmUIgxAiJGQEZgRzGZLmTUUtY4RFZ3Y4VEUszHyVRzMCXimzPB7cQ6y1dXev+71tmtSP6exTy5d0U8ye5GOxnrbheDpbhu2l6o6rpQeZ/8AM46fqr8z1E3Xp6FrVURQqqAqqoAVQOgAHQS4KkGIlVqHxY2I+jvr2ppPVdbF9JgeqH9lWb9Fx+bYdyV7sYm1NqaBNTU9NgyjqVYe5hjl5HuD2IEhJiLuIiVSIiAlltXZNOqT0eoqS1PquoYA+Yz0PvEvYgan3h8E6LCW0dz0E/1dn52v5EkOvzJmBbX8J9p0ZK1JeozzpsUnH6j8J+zM6ViTByDrtg6qjPpdNfXjqWpsA/xYx988v0o8x9onaMpXaZH9pFb9ZQfxjBxl6QeY+2S+lHmPtnYL7v6RjltLpyfM0Vk/bwyvTsqhPZpqX4VoPwEYORdBsu/Uf0FF1ueWa6ncfaoxMn2Z4WbUvI/3b0QP0rrEQD4qCX/ZnT+JGMGmth+BaDB1mpZvOuhQi/A2PkkfAAzZm7262k0C8OmoSvPIsBmxv1rGyx+ZnsxKEREBERAREQP/2Q==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43" name="グループ化 42"/>
          <p:cNvGrpSpPr/>
          <p:nvPr/>
        </p:nvGrpSpPr>
        <p:grpSpPr>
          <a:xfrm>
            <a:off x="2837765" y="2798929"/>
            <a:ext cx="607572" cy="1564019"/>
            <a:chOff x="3130194" y="2406144"/>
            <a:chExt cx="855095" cy="2201200"/>
          </a:xfrm>
        </p:grpSpPr>
        <p:sp>
          <p:nvSpPr>
            <p:cNvPr id="44" name="台形 43"/>
            <p:cNvSpPr/>
            <p:nvPr/>
          </p:nvSpPr>
          <p:spPr bwMode="auto">
            <a:xfrm rot="10800000">
              <a:off x="3310316" y="3144681"/>
              <a:ext cx="495055" cy="1462663"/>
            </a:xfrm>
            <a:prstGeom prst="trapezoid">
              <a:avLst/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1000">
                  <a:schemeClr val="bg1">
                    <a:lumMod val="8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円/楕円 44"/>
            <p:cNvSpPr/>
            <p:nvPr/>
          </p:nvSpPr>
          <p:spPr bwMode="auto">
            <a:xfrm>
              <a:off x="3152800" y="2406144"/>
              <a:ext cx="810090" cy="810090"/>
            </a:xfrm>
            <a:prstGeom prst="ellipse">
              <a:avLst/>
            </a:prstGeom>
            <a:pattFill prst="openDmnd">
              <a:fgClr>
                <a:schemeClr val="bg2">
                  <a:lumMod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角丸四角形 45"/>
            <p:cNvSpPr/>
            <p:nvPr/>
          </p:nvSpPr>
          <p:spPr bwMode="auto">
            <a:xfrm>
              <a:off x="3130194" y="2780730"/>
              <a:ext cx="855095" cy="6091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台形 46"/>
            <p:cNvSpPr/>
            <p:nvPr/>
          </p:nvSpPr>
          <p:spPr bwMode="auto">
            <a:xfrm rot="10800000">
              <a:off x="3271395" y="3113135"/>
              <a:ext cx="572894" cy="333248"/>
            </a:xfrm>
            <a:prstGeom prst="trapezoid">
              <a:avLst>
                <a:gd name="adj" fmla="val 15854"/>
              </a:avLst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1000">
                  <a:schemeClr val="bg1">
                    <a:lumMod val="8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" name="グループ化 22"/>
          <p:cNvGrpSpPr/>
          <p:nvPr/>
        </p:nvGrpSpPr>
        <p:grpSpPr>
          <a:xfrm>
            <a:off x="765175" y="4840841"/>
            <a:ext cx="1249176" cy="1471987"/>
            <a:chOff x="3036788" y="2902707"/>
            <a:chExt cx="1444766" cy="1702463"/>
          </a:xfrm>
        </p:grpSpPr>
        <p:sp>
          <p:nvSpPr>
            <p:cNvPr id="53" name="正方形/長方形 52"/>
            <p:cNvSpPr/>
            <p:nvPr/>
          </p:nvSpPr>
          <p:spPr bwMode="auto">
            <a:xfrm>
              <a:off x="3555194" y="3839715"/>
              <a:ext cx="120002" cy="495704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1000">
                  <a:schemeClr val="bg1">
                    <a:lumMod val="8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8" name="正方形/長方形 57"/>
            <p:cNvSpPr/>
            <p:nvPr/>
          </p:nvSpPr>
          <p:spPr bwMode="auto">
            <a:xfrm>
              <a:off x="3534381" y="4284750"/>
              <a:ext cx="161628" cy="23923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片側の 2 つの角を切り取った四角形 59"/>
            <p:cNvSpPr/>
            <p:nvPr/>
          </p:nvSpPr>
          <p:spPr bwMode="auto">
            <a:xfrm>
              <a:off x="3036788" y="4509970"/>
              <a:ext cx="1174532" cy="95200"/>
            </a:xfrm>
            <a:prstGeom prst="snip2SameRect">
              <a:avLst>
                <a:gd name="adj1" fmla="val 41900"/>
                <a:gd name="adj2" fmla="val 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片側の 2 つの角を切り取った四角形 16"/>
            <p:cNvSpPr/>
            <p:nvPr/>
          </p:nvSpPr>
          <p:spPr bwMode="auto">
            <a:xfrm>
              <a:off x="3538025" y="3581509"/>
              <a:ext cx="157984" cy="386004"/>
            </a:xfrm>
            <a:prstGeom prst="snip2Same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" name="グループ化 21"/>
            <p:cNvGrpSpPr/>
            <p:nvPr/>
          </p:nvGrpSpPr>
          <p:grpSpPr>
            <a:xfrm rot="21042470">
              <a:off x="3107120" y="2902707"/>
              <a:ext cx="1374434" cy="834527"/>
              <a:chOff x="3170064" y="2924935"/>
              <a:chExt cx="1374434" cy="834527"/>
            </a:xfrm>
          </p:grpSpPr>
          <p:grpSp>
            <p:nvGrpSpPr>
              <p:cNvPr id="61" name="グループ化 60"/>
              <p:cNvGrpSpPr/>
              <p:nvPr/>
            </p:nvGrpSpPr>
            <p:grpSpPr>
              <a:xfrm rot="4500000">
                <a:off x="3590319" y="2504680"/>
                <a:ext cx="533924" cy="1374434"/>
                <a:chOff x="3130194" y="2406144"/>
                <a:chExt cx="855095" cy="2201200"/>
              </a:xfrm>
            </p:grpSpPr>
            <p:sp>
              <p:nvSpPr>
                <p:cNvPr id="62" name="台形 61"/>
                <p:cNvSpPr/>
                <p:nvPr/>
              </p:nvSpPr>
              <p:spPr bwMode="auto">
                <a:xfrm rot="10800000">
                  <a:off x="3310316" y="3144681"/>
                  <a:ext cx="495055" cy="1462663"/>
                </a:xfrm>
                <a:prstGeom prst="trapezoid">
                  <a:avLst/>
                </a:prstGeom>
                <a:gradFill flip="none" rotWithShape="1">
                  <a:gsLst>
                    <a:gs pos="0">
                      <a:schemeClr val="bg1">
                        <a:lumMod val="50000"/>
                        <a:shade val="30000"/>
                        <a:satMod val="115000"/>
                      </a:schemeClr>
                    </a:gs>
                    <a:gs pos="51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50000"/>
                        <a:shade val="100000"/>
                        <a:satMod val="11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円/楕円 62"/>
                <p:cNvSpPr/>
                <p:nvPr/>
              </p:nvSpPr>
              <p:spPr bwMode="auto">
                <a:xfrm>
                  <a:off x="3152800" y="2406144"/>
                  <a:ext cx="810090" cy="810090"/>
                </a:xfrm>
                <a:prstGeom prst="ellipse">
                  <a:avLst/>
                </a:prstGeom>
                <a:pattFill prst="openDmnd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角丸四角形 63"/>
                <p:cNvSpPr/>
                <p:nvPr/>
              </p:nvSpPr>
              <p:spPr bwMode="auto">
                <a:xfrm>
                  <a:off x="3130194" y="2780730"/>
                  <a:ext cx="855095" cy="6091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台形 64"/>
                <p:cNvSpPr/>
                <p:nvPr/>
              </p:nvSpPr>
              <p:spPr bwMode="auto">
                <a:xfrm rot="10800000">
                  <a:off x="3271395" y="3113135"/>
                  <a:ext cx="572894" cy="333248"/>
                </a:xfrm>
                <a:prstGeom prst="trapezoid">
                  <a:avLst>
                    <a:gd name="adj" fmla="val 15854"/>
                  </a:avLst>
                </a:prstGeom>
                <a:gradFill flip="none" rotWithShape="1">
                  <a:gsLst>
                    <a:gs pos="0">
                      <a:schemeClr val="bg1">
                        <a:lumMod val="50000"/>
                        <a:shade val="30000"/>
                        <a:satMod val="115000"/>
                      </a:schemeClr>
                    </a:gs>
                    <a:gs pos="51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50000"/>
                        <a:shade val="100000"/>
                        <a:satMod val="11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6" name="正方形/長方形 65"/>
              <p:cNvSpPr/>
              <p:nvPr/>
            </p:nvSpPr>
            <p:spPr bwMode="auto">
              <a:xfrm rot="20570352">
                <a:off x="3507747" y="3422267"/>
                <a:ext cx="177185" cy="337195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台形 66"/>
              <p:cNvSpPr/>
              <p:nvPr/>
            </p:nvSpPr>
            <p:spPr bwMode="auto">
              <a:xfrm rot="9677210">
                <a:off x="3315403" y="3151611"/>
                <a:ext cx="392151" cy="356159"/>
              </a:xfrm>
              <a:prstGeom prst="trapezoid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" name="グループ化 20"/>
              <p:cNvGrpSpPr/>
              <p:nvPr/>
            </p:nvGrpSpPr>
            <p:grpSpPr>
              <a:xfrm rot="1800000">
                <a:off x="3563620" y="3619500"/>
                <a:ext cx="111760" cy="111760"/>
                <a:chOff x="3563620" y="3619500"/>
                <a:chExt cx="111760" cy="111760"/>
              </a:xfrm>
            </p:grpSpPr>
            <p:sp>
              <p:nvSpPr>
                <p:cNvPr id="18" name="円/楕円 17"/>
                <p:cNvSpPr/>
                <p:nvPr/>
              </p:nvSpPr>
              <p:spPr bwMode="auto">
                <a:xfrm>
                  <a:off x="3563620" y="3619500"/>
                  <a:ext cx="111760" cy="11176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正方形/長方形 18"/>
                <p:cNvSpPr/>
                <p:nvPr/>
              </p:nvSpPr>
              <p:spPr bwMode="auto">
                <a:xfrm>
                  <a:off x="3563620" y="3671571"/>
                  <a:ext cx="111576" cy="12732"/>
                </a:xfrm>
                <a:prstGeom prst="rect">
                  <a:avLst/>
                </a:prstGeom>
                <a:solidFill>
                  <a:schemeClr val="accent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9" name="グループ化 8"/>
          <p:cNvGrpSpPr/>
          <p:nvPr/>
        </p:nvGrpSpPr>
        <p:grpSpPr>
          <a:xfrm>
            <a:off x="6327455" y="4738727"/>
            <a:ext cx="1254387" cy="1564841"/>
            <a:chOff x="6327455" y="2804770"/>
            <a:chExt cx="1254387" cy="1564841"/>
          </a:xfrm>
        </p:grpSpPr>
        <p:sp>
          <p:nvSpPr>
            <p:cNvPr id="24" name="フリーフォーム 23"/>
            <p:cNvSpPr/>
            <p:nvPr/>
          </p:nvSpPr>
          <p:spPr bwMode="auto">
            <a:xfrm>
              <a:off x="6599125" y="2804770"/>
              <a:ext cx="862130" cy="1478280"/>
            </a:xfrm>
            <a:custGeom>
              <a:avLst/>
              <a:gdLst>
                <a:gd name="connsiteX0" fmla="*/ 624840 w 862130"/>
                <a:gd name="connsiteY0" fmla="*/ 1478280 h 1478280"/>
                <a:gd name="connsiteX1" fmla="*/ 861060 w 862130"/>
                <a:gd name="connsiteY1" fmla="*/ 891540 h 1478280"/>
                <a:gd name="connsiteX2" fmla="*/ 541020 w 862130"/>
                <a:gd name="connsiteY2" fmla="*/ 624840 h 1478280"/>
                <a:gd name="connsiteX3" fmla="*/ 822960 w 862130"/>
                <a:gd name="connsiteY3" fmla="*/ 99060 h 1478280"/>
                <a:gd name="connsiteX4" fmla="*/ 396240 w 862130"/>
                <a:gd name="connsiteY4" fmla="*/ 0 h 1478280"/>
                <a:gd name="connsiteX5" fmla="*/ 0 w 862130"/>
                <a:gd name="connsiteY5" fmla="*/ 327660 h 1478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2130" h="1478280">
                  <a:moveTo>
                    <a:pt x="624840" y="1478280"/>
                  </a:moveTo>
                  <a:cubicBezTo>
                    <a:pt x="749935" y="1256030"/>
                    <a:pt x="875030" y="1033780"/>
                    <a:pt x="861060" y="891540"/>
                  </a:cubicBezTo>
                  <a:cubicBezTo>
                    <a:pt x="847090" y="749300"/>
                    <a:pt x="547370" y="756920"/>
                    <a:pt x="541020" y="624840"/>
                  </a:cubicBezTo>
                  <a:cubicBezTo>
                    <a:pt x="534670" y="492760"/>
                    <a:pt x="847090" y="203200"/>
                    <a:pt x="822960" y="99060"/>
                  </a:cubicBezTo>
                  <a:cubicBezTo>
                    <a:pt x="798830" y="-5080"/>
                    <a:pt x="533400" y="-38100"/>
                    <a:pt x="396240" y="0"/>
                  </a:cubicBezTo>
                  <a:cubicBezTo>
                    <a:pt x="259080" y="38100"/>
                    <a:pt x="129540" y="182880"/>
                    <a:pt x="0" y="327660"/>
                  </a:cubicBezTo>
                </a:path>
              </a:pathLst>
            </a:cu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8" name="フリーフォーム 77"/>
            <p:cNvSpPr/>
            <p:nvPr/>
          </p:nvSpPr>
          <p:spPr bwMode="auto">
            <a:xfrm>
              <a:off x="6599125" y="2804770"/>
              <a:ext cx="862130" cy="1478280"/>
            </a:xfrm>
            <a:custGeom>
              <a:avLst/>
              <a:gdLst>
                <a:gd name="connsiteX0" fmla="*/ 624840 w 862130"/>
                <a:gd name="connsiteY0" fmla="*/ 1478280 h 1478280"/>
                <a:gd name="connsiteX1" fmla="*/ 861060 w 862130"/>
                <a:gd name="connsiteY1" fmla="*/ 891540 h 1478280"/>
                <a:gd name="connsiteX2" fmla="*/ 541020 w 862130"/>
                <a:gd name="connsiteY2" fmla="*/ 624840 h 1478280"/>
                <a:gd name="connsiteX3" fmla="*/ 822960 w 862130"/>
                <a:gd name="connsiteY3" fmla="*/ 99060 h 1478280"/>
                <a:gd name="connsiteX4" fmla="*/ 396240 w 862130"/>
                <a:gd name="connsiteY4" fmla="*/ 0 h 1478280"/>
                <a:gd name="connsiteX5" fmla="*/ 0 w 862130"/>
                <a:gd name="connsiteY5" fmla="*/ 327660 h 1478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2130" h="1478280">
                  <a:moveTo>
                    <a:pt x="624840" y="1478280"/>
                  </a:moveTo>
                  <a:cubicBezTo>
                    <a:pt x="749935" y="1256030"/>
                    <a:pt x="875030" y="1033780"/>
                    <a:pt x="861060" y="891540"/>
                  </a:cubicBezTo>
                  <a:cubicBezTo>
                    <a:pt x="847090" y="749300"/>
                    <a:pt x="547370" y="756920"/>
                    <a:pt x="541020" y="624840"/>
                  </a:cubicBezTo>
                  <a:cubicBezTo>
                    <a:pt x="534670" y="492760"/>
                    <a:pt x="847090" y="203200"/>
                    <a:pt x="822960" y="99060"/>
                  </a:cubicBezTo>
                  <a:cubicBezTo>
                    <a:pt x="798830" y="-5080"/>
                    <a:pt x="533400" y="-38100"/>
                    <a:pt x="396240" y="0"/>
                  </a:cubicBezTo>
                  <a:cubicBezTo>
                    <a:pt x="259080" y="38100"/>
                    <a:pt x="129540" y="182880"/>
                    <a:pt x="0" y="327660"/>
                  </a:cubicBez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" name="フリーフォーム 79"/>
            <p:cNvSpPr/>
            <p:nvPr/>
          </p:nvSpPr>
          <p:spPr bwMode="auto">
            <a:xfrm>
              <a:off x="6599125" y="2804770"/>
              <a:ext cx="862130" cy="1478280"/>
            </a:xfrm>
            <a:custGeom>
              <a:avLst/>
              <a:gdLst>
                <a:gd name="connsiteX0" fmla="*/ 624840 w 862130"/>
                <a:gd name="connsiteY0" fmla="*/ 1478280 h 1478280"/>
                <a:gd name="connsiteX1" fmla="*/ 861060 w 862130"/>
                <a:gd name="connsiteY1" fmla="*/ 891540 h 1478280"/>
                <a:gd name="connsiteX2" fmla="*/ 541020 w 862130"/>
                <a:gd name="connsiteY2" fmla="*/ 624840 h 1478280"/>
                <a:gd name="connsiteX3" fmla="*/ 822960 w 862130"/>
                <a:gd name="connsiteY3" fmla="*/ 99060 h 1478280"/>
                <a:gd name="connsiteX4" fmla="*/ 396240 w 862130"/>
                <a:gd name="connsiteY4" fmla="*/ 0 h 1478280"/>
                <a:gd name="connsiteX5" fmla="*/ 0 w 862130"/>
                <a:gd name="connsiteY5" fmla="*/ 327660 h 1478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2130" h="1478280">
                  <a:moveTo>
                    <a:pt x="624840" y="1478280"/>
                  </a:moveTo>
                  <a:cubicBezTo>
                    <a:pt x="749935" y="1256030"/>
                    <a:pt x="875030" y="1033780"/>
                    <a:pt x="861060" y="891540"/>
                  </a:cubicBezTo>
                  <a:cubicBezTo>
                    <a:pt x="847090" y="749300"/>
                    <a:pt x="547370" y="756920"/>
                    <a:pt x="541020" y="624840"/>
                  </a:cubicBezTo>
                  <a:cubicBezTo>
                    <a:pt x="534670" y="492760"/>
                    <a:pt x="847090" y="203200"/>
                    <a:pt x="822960" y="99060"/>
                  </a:cubicBezTo>
                  <a:cubicBezTo>
                    <a:pt x="798830" y="-5080"/>
                    <a:pt x="533400" y="-38100"/>
                    <a:pt x="396240" y="0"/>
                  </a:cubicBezTo>
                  <a:cubicBezTo>
                    <a:pt x="259080" y="38100"/>
                    <a:pt x="129540" y="182880"/>
                    <a:pt x="0" y="327660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1" name="片側の 2 つの角を切り取った四角形 80"/>
            <p:cNvSpPr/>
            <p:nvPr/>
          </p:nvSpPr>
          <p:spPr bwMode="auto">
            <a:xfrm>
              <a:off x="6566316" y="4216245"/>
              <a:ext cx="1015526" cy="153366"/>
            </a:xfrm>
            <a:prstGeom prst="snip2SameRect">
              <a:avLst>
                <a:gd name="adj1" fmla="val 41900"/>
                <a:gd name="adj2" fmla="val 0"/>
              </a:avLst>
            </a:pr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" name="グループ化 25"/>
            <p:cNvGrpSpPr/>
            <p:nvPr/>
          </p:nvGrpSpPr>
          <p:grpSpPr>
            <a:xfrm rot="19106369">
              <a:off x="6327455" y="3100712"/>
              <a:ext cx="402539" cy="182962"/>
              <a:chOff x="7912615" y="3227070"/>
              <a:chExt cx="694591" cy="277862"/>
            </a:xfrm>
          </p:grpSpPr>
          <p:sp>
            <p:nvSpPr>
              <p:cNvPr id="25" name="角丸四角形 24"/>
              <p:cNvSpPr/>
              <p:nvPr/>
            </p:nvSpPr>
            <p:spPr bwMode="auto">
              <a:xfrm flipV="1">
                <a:off x="8431151" y="3227070"/>
                <a:ext cx="176055" cy="277862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角丸四角形 81"/>
              <p:cNvSpPr/>
              <p:nvPr/>
            </p:nvSpPr>
            <p:spPr bwMode="auto">
              <a:xfrm flipV="1">
                <a:off x="7912615" y="3227070"/>
                <a:ext cx="90010" cy="277862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角丸四角形 83"/>
              <p:cNvSpPr/>
              <p:nvPr/>
            </p:nvSpPr>
            <p:spPr bwMode="auto">
              <a:xfrm flipV="1">
                <a:off x="7996435" y="3232785"/>
                <a:ext cx="76955" cy="266432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角丸四角形 84"/>
              <p:cNvSpPr/>
              <p:nvPr/>
            </p:nvSpPr>
            <p:spPr bwMode="auto">
              <a:xfrm flipV="1">
                <a:off x="8068825" y="3232785"/>
                <a:ext cx="76955" cy="266432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角丸四角形 85"/>
              <p:cNvSpPr/>
              <p:nvPr/>
            </p:nvSpPr>
            <p:spPr bwMode="auto">
              <a:xfrm flipV="1">
                <a:off x="8145025" y="3232785"/>
                <a:ext cx="76955" cy="266432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角丸四角形 86"/>
              <p:cNvSpPr/>
              <p:nvPr/>
            </p:nvSpPr>
            <p:spPr bwMode="auto">
              <a:xfrm flipV="1">
                <a:off x="8217415" y="3232785"/>
                <a:ext cx="76955" cy="266432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角丸四角形 87"/>
              <p:cNvSpPr/>
              <p:nvPr/>
            </p:nvSpPr>
            <p:spPr bwMode="auto">
              <a:xfrm flipV="1">
                <a:off x="8293615" y="3232785"/>
                <a:ext cx="76955" cy="266432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角丸四角形 88"/>
              <p:cNvSpPr/>
              <p:nvPr/>
            </p:nvSpPr>
            <p:spPr bwMode="auto">
              <a:xfrm flipV="1">
                <a:off x="8366005" y="3232785"/>
                <a:ext cx="76955" cy="266432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" name="グループ化 7"/>
          <p:cNvGrpSpPr/>
          <p:nvPr/>
        </p:nvGrpSpPr>
        <p:grpSpPr>
          <a:xfrm>
            <a:off x="7968498" y="4740827"/>
            <a:ext cx="1250712" cy="1566891"/>
            <a:chOff x="7968498" y="2806870"/>
            <a:chExt cx="1250712" cy="1566891"/>
          </a:xfrm>
        </p:grpSpPr>
        <p:sp>
          <p:nvSpPr>
            <p:cNvPr id="28" name="アーチ 27"/>
            <p:cNvSpPr/>
            <p:nvPr/>
          </p:nvSpPr>
          <p:spPr bwMode="auto">
            <a:xfrm rot="4500000">
              <a:off x="7797259" y="2996039"/>
              <a:ext cx="1305145" cy="926808"/>
            </a:xfrm>
            <a:prstGeom prst="blockArc">
              <a:avLst>
                <a:gd name="adj1" fmla="val 10800000"/>
                <a:gd name="adj2" fmla="val 21529881"/>
                <a:gd name="adj3" fmla="val 5912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フローチャート : 論理積ゲート 91"/>
            <p:cNvSpPr/>
            <p:nvPr/>
          </p:nvSpPr>
          <p:spPr bwMode="auto">
            <a:xfrm rot="16200000">
              <a:off x="8605756" y="3883803"/>
              <a:ext cx="246064" cy="405764"/>
            </a:xfrm>
            <a:prstGeom prst="flowChartDelay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フローチャート : 論理積ゲート 97"/>
            <p:cNvSpPr/>
            <p:nvPr/>
          </p:nvSpPr>
          <p:spPr bwMode="auto">
            <a:xfrm rot="16200000">
              <a:off x="8605756" y="3760306"/>
              <a:ext cx="246064" cy="980845"/>
            </a:xfrm>
            <a:prstGeom prst="flowChartDelay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" name="グループ化 29"/>
            <p:cNvGrpSpPr/>
            <p:nvPr/>
          </p:nvGrpSpPr>
          <p:grpSpPr>
            <a:xfrm rot="20442747">
              <a:off x="7968498" y="2816384"/>
              <a:ext cx="356983" cy="169465"/>
              <a:chOff x="7936101" y="2775848"/>
              <a:chExt cx="356983" cy="169465"/>
            </a:xfrm>
            <a:solidFill>
              <a:schemeClr val="bg1">
                <a:lumMod val="75000"/>
              </a:schemeClr>
            </a:solidFill>
          </p:grpSpPr>
          <p:sp>
            <p:nvSpPr>
              <p:cNvPr id="103" name="角丸四角形 102"/>
              <p:cNvSpPr/>
              <p:nvPr/>
            </p:nvSpPr>
            <p:spPr bwMode="auto">
              <a:xfrm>
                <a:off x="8183594" y="2804843"/>
                <a:ext cx="109490" cy="111624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角丸四角形 103"/>
              <p:cNvSpPr/>
              <p:nvPr/>
            </p:nvSpPr>
            <p:spPr bwMode="auto">
              <a:xfrm>
                <a:off x="7936101" y="2775848"/>
                <a:ext cx="302264" cy="169465"/>
              </a:xfrm>
              <a:prstGeom prst="roundRect">
                <a:avLst>
                  <a:gd name="adj" fmla="val 50000"/>
                </a:avLst>
              </a:prstGeom>
              <a:solidFill>
                <a:schemeClr val="bg2">
                  <a:lumMod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" name="グループ化 5"/>
          <p:cNvGrpSpPr/>
          <p:nvPr/>
        </p:nvGrpSpPr>
        <p:grpSpPr>
          <a:xfrm>
            <a:off x="4417980" y="5049900"/>
            <a:ext cx="1107770" cy="1276828"/>
            <a:chOff x="6176963" y="838200"/>
            <a:chExt cx="1185862" cy="1366838"/>
          </a:xfrm>
        </p:grpSpPr>
        <p:sp>
          <p:nvSpPr>
            <p:cNvPr id="76" name="Oval 40"/>
            <p:cNvSpPr>
              <a:spLocks noChangeArrowheads="1"/>
            </p:cNvSpPr>
            <p:nvPr/>
          </p:nvSpPr>
          <p:spPr bwMode="auto">
            <a:xfrm>
              <a:off x="6213475" y="1773238"/>
              <a:ext cx="1116013" cy="4318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7" name="Oval 41"/>
            <p:cNvSpPr>
              <a:spLocks noChangeArrowheads="1"/>
            </p:cNvSpPr>
            <p:nvPr/>
          </p:nvSpPr>
          <p:spPr bwMode="auto">
            <a:xfrm>
              <a:off x="6321425" y="1773238"/>
              <a:ext cx="900113" cy="3238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" name="AutoShape 43"/>
            <p:cNvSpPr>
              <a:spLocks noChangeArrowheads="1"/>
            </p:cNvSpPr>
            <p:nvPr/>
          </p:nvSpPr>
          <p:spPr bwMode="auto">
            <a:xfrm>
              <a:off x="6716713" y="1054100"/>
              <a:ext cx="107950" cy="86360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0" name="Group 54"/>
            <p:cNvGrpSpPr>
              <a:grpSpLocks/>
            </p:cNvGrpSpPr>
            <p:nvPr/>
          </p:nvGrpSpPr>
          <p:grpSpPr bwMode="auto">
            <a:xfrm rot="2700000">
              <a:off x="6625431" y="389732"/>
              <a:ext cx="288925" cy="1185862"/>
              <a:chOff x="1532" y="2818"/>
              <a:chExt cx="182" cy="747"/>
            </a:xfrm>
            <a:solidFill>
              <a:schemeClr val="bg1">
                <a:lumMod val="85000"/>
              </a:schemeClr>
            </a:solidFill>
          </p:grpSpPr>
          <p:sp>
            <p:nvSpPr>
              <p:cNvPr id="91" name="AutoShape 55"/>
              <p:cNvSpPr>
                <a:spLocks noChangeArrowheads="1"/>
              </p:cNvSpPr>
              <p:nvPr/>
            </p:nvSpPr>
            <p:spPr bwMode="auto">
              <a:xfrm>
                <a:off x="1600" y="3430"/>
                <a:ext cx="46" cy="135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" name="AutoShape 56"/>
              <p:cNvSpPr>
                <a:spLocks noChangeArrowheads="1"/>
              </p:cNvSpPr>
              <p:nvPr/>
            </p:nvSpPr>
            <p:spPr bwMode="auto">
              <a:xfrm>
                <a:off x="1578" y="3271"/>
                <a:ext cx="91" cy="249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" name="AutoShape 57"/>
              <p:cNvSpPr>
                <a:spLocks noChangeArrowheads="1"/>
              </p:cNvSpPr>
              <p:nvPr/>
            </p:nvSpPr>
            <p:spPr bwMode="auto">
              <a:xfrm>
                <a:off x="1555" y="3067"/>
                <a:ext cx="136" cy="386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" name="AutoShape 58"/>
              <p:cNvSpPr>
                <a:spLocks noChangeArrowheads="1"/>
              </p:cNvSpPr>
              <p:nvPr/>
            </p:nvSpPr>
            <p:spPr bwMode="auto">
              <a:xfrm>
                <a:off x="1532" y="2818"/>
                <a:ext cx="182" cy="363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" name="Rectangle 59"/>
              <p:cNvSpPr>
                <a:spLocks noChangeArrowheads="1"/>
              </p:cNvSpPr>
              <p:nvPr/>
            </p:nvSpPr>
            <p:spPr bwMode="auto">
              <a:xfrm>
                <a:off x="1646" y="3271"/>
                <a:ext cx="23" cy="68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" name="Rectangle 60"/>
              <p:cNvSpPr>
                <a:spLocks noChangeArrowheads="1"/>
              </p:cNvSpPr>
              <p:nvPr/>
            </p:nvSpPr>
            <p:spPr bwMode="auto">
              <a:xfrm>
                <a:off x="1646" y="3271"/>
                <a:ext cx="23" cy="23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0" name="グループ化 9"/>
          <p:cNvGrpSpPr/>
          <p:nvPr/>
        </p:nvGrpSpPr>
        <p:grpSpPr>
          <a:xfrm rot="2700000">
            <a:off x="6497529" y="2798929"/>
            <a:ext cx="684213" cy="1584325"/>
            <a:chOff x="6497529" y="2798929"/>
            <a:chExt cx="684213" cy="1584325"/>
          </a:xfrm>
        </p:grpSpPr>
        <p:sp>
          <p:nvSpPr>
            <p:cNvPr id="68" name="AutoShape 66"/>
            <p:cNvSpPr>
              <a:spLocks noChangeArrowheads="1"/>
            </p:cNvSpPr>
            <p:nvPr/>
          </p:nvSpPr>
          <p:spPr bwMode="auto">
            <a:xfrm>
              <a:off x="6784867" y="4203867"/>
              <a:ext cx="107950" cy="17938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1000">
                  <a:schemeClr val="bg1">
                    <a:lumMod val="8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9" name="AutoShape 65"/>
            <p:cNvSpPr>
              <a:spLocks noChangeArrowheads="1"/>
            </p:cNvSpPr>
            <p:nvPr/>
          </p:nvSpPr>
          <p:spPr bwMode="auto">
            <a:xfrm>
              <a:off x="6713429" y="3699042"/>
              <a:ext cx="252413" cy="61118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1000">
                  <a:schemeClr val="bg1">
                    <a:lumMod val="8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" name="AutoShape 64"/>
            <p:cNvSpPr>
              <a:spLocks noChangeArrowheads="1"/>
            </p:cNvSpPr>
            <p:nvPr/>
          </p:nvSpPr>
          <p:spPr bwMode="auto">
            <a:xfrm>
              <a:off x="6676917" y="3267242"/>
              <a:ext cx="323850" cy="97155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1000">
                  <a:schemeClr val="bg1">
                    <a:lumMod val="8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9" name="Oval 62"/>
            <p:cNvSpPr>
              <a:spLocks noChangeArrowheads="1"/>
            </p:cNvSpPr>
            <p:nvPr/>
          </p:nvSpPr>
          <p:spPr bwMode="auto">
            <a:xfrm>
              <a:off x="6497529" y="2798929"/>
              <a:ext cx="684213" cy="684213"/>
            </a:xfrm>
            <a:prstGeom prst="ellipse">
              <a:avLst/>
            </a:prstGeom>
            <a:pattFill prst="openDmnd">
              <a:fgClr>
                <a:schemeClr val="bg2">
                  <a:lumMod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0" name="AutoShape 63"/>
            <p:cNvSpPr>
              <a:spLocks noChangeArrowheads="1"/>
            </p:cNvSpPr>
            <p:nvPr/>
          </p:nvSpPr>
          <p:spPr bwMode="auto">
            <a:xfrm rot="-5400000">
              <a:off x="6785661" y="2871160"/>
              <a:ext cx="107950" cy="684213"/>
            </a:xfrm>
            <a:prstGeom prst="moon">
              <a:avLst>
                <a:gd name="adj" fmla="val 36764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1" name="AutoShape 67"/>
            <p:cNvSpPr>
              <a:spLocks noChangeArrowheads="1"/>
            </p:cNvSpPr>
            <p:nvPr/>
          </p:nvSpPr>
          <p:spPr bwMode="auto">
            <a:xfrm rot="10800000">
              <a:off x="6784867" y="3591092"/>
              <a:ext cx="107950" cy="144462"/>
            </a:xfrm>
            <a:prstGeom prst="bevel">
              <a:avLst>
                <a:gd name="adj" fmla="val 17644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" name="AutoShape 68"/>
            <p:cNvSpPr>
              <a:spLocks noChangeArrowheads="1"/>
            </p:cNvSpPr>
            <p:nvPr/>
          </p:nvSpPr>
          <p:spPr bwMode="auto">
            <a:xfrm>
              <a:off x="6784867" y="3591092"/>
              <a:ext cx="107950" cy="71437"/>
            </a:xfrm>
            <a:prstGeom prst="bevel">
              <a:avLst>
                <a:gd name="adj" fmla="val 25000"/>
              </a:avLst>
            </a:pr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19" name="グループ化 118"/>
          <p:cNvGrpSpPr/>
          <p:nvPr/>
        </p:nvGrpSpPr>
        <p:grpSpPr>
          <a:xfrm flipH="1">
            <a:off x="2441575" y="4840841"/>
            <a:ext cx="1249176" cy="1471987"/>
            <a:chOff x="3036788" y="2902707"/>
            <a:chExt cx="1444766" cy="1702463"/>
          </a:xfrm>
        </p:grpSpPr>
        <p:sp>
          <p:nvSpPr>
            <p:cNvPr id="120" name="正方形/長方形 119"/>
            <p:cNvSpPr/>
            <p:nvPr/>
          </p:nvSpPr>
          <p:spPr bwMode="auto">
            <a:xfrm>
              <a:off x="3555194" y="3839715"/>
              <a:ext cx="120002" cy="495704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1000">
                  <a:schemeClr val="bg1">
                    <a:lumMod val="8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1" name="正方形/長方形 120"/>
            <p:cNvSpPr/>
            <p:nvPr/>
          </p:nvSpPr>
          <p:spPr bwMode="auto">
            <a:xfrm>
              <a:off x="3534381" y="4284750"/>
              <a:ext cx="161628" cy="23923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片側の 2 つの角を切り取った四角形 121"/>
            <p:cNvSpPr/>
            <p:nvPr/>
          </p:nvSpPr>
          <p:spPr bwMode="auto">
            <a:xfrm>
              <a:off x="3036788" y="4509970"/>
              <a:ext cx="1174532" cy="95200"/>
            </a:xfrm>
            <a:prstGeom prst="snip2SameRect">
              <a:avLst>
                <a:gd name="adj1" fmla="val 41900"/>
                <a:gd name="adj2" fmla="val 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片側の 2 つの角を切り取った四角形 122"/>
            <p:cNvSpPr/>
            <p:nvPr/>
          </p:nvSpPr>
          <p:spPr bwMode="auto">
            <a:xfrm>
              <a:off x="3538025" y="3581509"/>
              <a:ext cx="157984" cy="386004"/>
            </a:xfrm>
            <a:prstGeom prst="snip2Same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4" name="グループ化 123"/>
            <p:cNvGrpSpPr/>
            <p:nvPr/>
          </p:nvGrpSpPr>
          <p:grpSpPr>
            <a:xfrm rot="21042470">
              <a:off x="3107120" y="2902707"/>
              <a:ext cx="1374434" cy="834527"/>
              <a:chOff x="3170064" y="2924935"/>
              <a:chExt cx="1374434" cy="834527"/>
            </a:xfrm>
          </p:grpSpPr>
          <p:grpSp>
            <p:nvGrpSpPr>
              <p:cNvPr id="125" name="グループ化 124"/>
              <p:cNvGrpSpPr/>
              <p:nvPr/>
            </p:nvGrpSpPr>
            <p:grpSpPr>
              <a:xfrm rot="4500000">
                <a:off x="3590319" y="2504680"/>
                <a:ext cx="533924" cy="1374434"/>
                <a:chOff x="3130194" y="2406144"/>
                <a:chExt cx="855095" cy="2201200"/>
              </a:xfrm>
            </p:grpSpPr>
            <p:sp>
              <p:nvSpPr>
                <p:cNvPr id="131" name="台形 130"/>
                <p:cNvSpPr/>
                <p:nvPr/>
              </p:nvSpPr>
              <p:spPr bwMode="auto">
                <a:xfrm rot="10800000">
                  <a:off x="3310316" y="3144681"/>
                  <a:ext cx="495055" cy="1462663"/>
                </a:xfrm>
                <a:prstGeom prst="trapezoid">
                  <a:avLst/>
                </a:prstGeom>
                <a:gradFill flip="none" rotWithShape="1">
                  <a:gsLst>
                    <a:gs pos="0">
                      <a:schemeClr val="bg1">
                        <a:lumMod val="50000"/>
                        <a:shade val="30000"/>
                        <a:satMod val="115000"/>
                      </a:schemeClr>
                    </a:gs>
                    <a:gs pos="51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50000"/>
                        <a:shade val="100000"/>
                        <a:satMod val="11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円/楕円 131"/>
                <p:cNvSpPr/>
                <p:nvPr/>
              </p:nvSpPr>
              <p:spPr bwMode="auto">
                <a:xfrm>
                  <a:off x="3152800" y="2406144"/>
                  <a:ext cx="810090" cy="810090"/>
                </a:xfrm>
                <a:prstGeom prst="ellipse">
                  <a:avLst/>
                </a:prstGeom>
                <a:pattFill prst="openDmnd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角丸四角形 132"/>
                <p:cNvSpPr/>
                <p:nvPr/>
              </p:nvSpPr>
              <p:spPr bwMode="auto">
                <a:xfrm>
                  <a:off x="3130194" y="2780730"/>
                  <a:ext cx="855095" cy="6091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台形 133"/>
                <p:cNvSpPr/>
                <p:nvPr/>
              </p:nvSpPr>
              <p:spPr bwMode="auto">
                <a:xfrm rot="10800000">
                  <a:off x="3271395" y="3113135"/>
                  <a:ext cx="572894" cy="333248"/>
                </a:xfrm>
                <a:prstGeom prst="trapezoid">
                  <a:avLst>
                    <a:gd name="adj" fmla="val 15854"/>
                  </a:avLst>
                </a:prstGeom>
                <a:gradFill flip="none" rotWithShape="1">
                  <a:gsLst>
                    <a:gs pos="0">
                      <a:schemeClr val="bg1">
                        <a:lumMod val="50000"/>
                        <a:shade val="30000"/>
                        <a:satMod val="115000"/>
                      </a:schemeClr>
                    </a:gs>
                    <a:gs pos="51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50000"/>
                        <a:shade val="100000"/>
                        <a:satMod val="11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6" name="正方形/長方形 125"/>
              <p:cNvSpPr/>
              <p:nvPr/>
            </p:nvSpPr>
            <p:spPr bwMode="auto">
              <a:xfrm rot="20570352">
                <a:off x="3507747" y="3422267"/>
                <a:ext cx="177185" cy="337195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台形 126"/>
              <p:cNvSpPr/>
              <p:nvPr/>
            </p:nvSpPr>
            <p:spPr bwMode="auto">
              <a:xfrm rot="9677210">
                <a:off x="3315403" y="3151611"/>
                <a:ext cx="392151" cy="356159"/>
              </a:xfrm>
              <a:prstGeom prst="trapezoid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8" name="グループ化 127"/>
              <p:cNvGrpSpPr/>
              <p:nvPr/>
            </p:nvGrpSpPr>
            <p:grpSpPr>
              <a:xfrm rot="1800000">
                <a:off x="3563620" y="3619500"/>
                <a:ext cx="111760" cy="111760"/>
                <a:chOff x="3563620" y="3619500"/>
                <a:chExt cx="111760" cy="111760"/>
              </a:xfrm>
            </p:grpSpPr>
            <p:sp>
              <p:nvSpPr>
                <p:cNvPr id="129" name="円/楕円 128"/>
                <p:cNvSpPr/>
                <p:nvPr/>
              </p:nvSpPr>
              <p:spPr bwMode="auto">
                <a:xfrm>
                  <a:off x="3563620" y="3619500"/>
                  <a:ext cx="111760" cy="11176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正方形/長方形 129"/>
                <p:cNvSpPr/>
                <p:nvPr/>
              </p:nvSpPr>
              <p:spPr bwMode="auto">
                <a:xfrm>
                  <a:off x="3563620" y="3671571"/>
                  <a:ext cx="111576" cy="12732"/>
                </a:xfrm>
                <a:prstGeom prst="rect">
                  <a:avLst/>
                </a:prstGeom>
                <a:solidFill>
                  <a:schemeClr val="accent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35" name="グループ化 134"/>
          <p:cNvGrpSpPr/>
          <p:nvPr/>
        </p:nvGrpSpPr>
        <p:grpSpPr>
          <a:xfrm>
            <a:off x="4689425" y="2798929"/>
            <a:ext cx="607572" cy="1564019"/>
            <a:chOff x="3130194" y="2406144"/>
            <a:chExt cx="855095" cy="2201200"/>
          </a:xfrm>
        </p:grpSpPr>
        <p:sp>
          <p:nvSpPr>
            <p:cNvPr id="136" name="台形 135"/>
            <p:cNvSpPr/>
            <p:nvPr/>
          </p:nvSpPr>
          <p:spPr bwMode="auto">
            <a:xfrm rot="10800000">
              <a:off x="3310316" y="3144681"/>
              <a:ext cx="495055" cy="1462663"/>
            </a:xfrm>
            <a:prstGeom prst="trapezoid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bg2"/>
                </a:gs>
                <a:gs pos="100000">
                  <a:schemeClr val="tx1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円/楕円 136"/>
            <p:cNvSpPr/>
            <p:nvPr/>
          </p:nvSpPr>
          <p:spPr bwMode="auto">
            <a:xfrm>
              <a:off x="3152800" y="2406144"/>
              <a:ext cx="810090" cy="810090"/>
            </a:xfrm>
            <a:prstGeom prst="ellipse">
              <a:avLst/>
            </a:prstGeom>
            <a:pattFill prst="openDmnd">
              <a:fgClr>
                <a:schemeClr val="bg2">
                  <a:lumMod val="50000"/>
                </a:schemeClr>
              </a:fgClr>
              <a:bgClr>
                <a:schemeClr val="tx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角丸四角形 137"/>
            <p:cNvSpPr/>
            <p:nvPr/>
          </p:nvSpPr>
          <p:spPr bwMode="auto">
            <a:xfrm>
              <a:off x="3130194" y="2780730"/>
              <a:ext cx="855095" cy="60917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95000"/>
                <a:lumOff val="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台形 138"/>
            <p:cNvSpPr/>
            <p:nvPr/>
          </p:nvSpPr>
          <p:spPr bwMode="auto">
            <a:xfrm rot="10800000">
              <a:off x="3271395" y="3113135"/>
              <a:ext cx="572894" cy="333248"/>
            </a:xfrm>
            <a:prstGeom prst="trapezoid">
              <a:avLst>
                <a:gd name="adj" fmla="val 15854"/>
              </a:avLst>
            </a:prstGeom>
            <a:gradFill flip="none" rotWithShape="1">
              <a:gsLst>
                <a:gs pos="0">
                  <a:schemeClr val="tx1"/>
                </a:gs>
                <a:gs pos="50000">
                  <a:schemeClr val="bg2"/>
                </a:gs>
                <a:gs pos="100000">
                  <a:schemeClr val="tx1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/>
          <p:cNvGrpSpPr/>
          <p:nvPr/>
        </p:nvGrpSpPr>
        <p:grpSpPr>
          <a:xfrm rot="2700000">
            <a:off x="8361840" y="2798929"/>
            <a:ext cx="684213" cy="1584325"/>
            <a:chOff x="8361840" y="2798929"/>
            <a:chExt cx="684213" cy="1584325"/>
          </a:xfrm>
        </p:grpSpPr>
        <p:sp>
          <p:nvSpPr>
            <p:cNvPr id="141" name="AutoShape 66"/>
            <p:cNvSpPr>
              <a:spLocks noChangeArrowheads="1"/>
            </p:cNvSpPr>
            <p:nvPr/>
          </p:nvSpPr>
          <p:spPr bwMode="auto">
            <a:xfrm>
              <a:off x="8649178" y="4203867"/>
              <a:ext cx="107950" cy="17938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tx1"/>
                </a:gs>
                <a:gs pos="50000">
                  <a:schemeClr val="bg2"/>
                </a:gs>
                <a:gs pos="100000">
                  <a:schemeClr val="tx1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2" name="AutoShape 65"/>
            <p:cNvSpPr>
              <a:spLocks noChangeArrowheads="1"/>
            </p:cNvSpPr>
            <p:nvPr/>
          </p:nvSpPr>
          <p:spPr bwMode="auto">
            <a:xfrm>
              <a:off x="8577740" y="3699042"/>
              <a:ext cx="252413" cy="61118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tx1"/>
                </a:gs>
                <a:gs pos="50000">
                  <a:schemeClr val="bg2"/>
                </a:gs>
                <a:gs pos="100000">
                  <a:schemeClr val="tx1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3" name="AutoShape 64"/>
            <p:cNvSpPr>
              <a:spLocks noChangeArrowheads="1"/>
            </p:cNvSpPr>
            <p:nvPr/>
          </p:nvSpPr>
          <p:spPr bwMode="auto">
            <a:xfrm>
              <a:off x="8541228" y="3267242"/>
              <a:ext cx="323850" cy="97155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tx1"/>
                </a:gs>
                <a:gs pos="50000">
                  <a:schemeClr val="bg2"/>
                </a:gs>
                <a:gs pos="100000">
                  <a:schemeClr val="tx1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4" name="Oval 62"/>
            <p:cNvSpPr>
              <a:spLocks noChangeArrowheads="1"/>
            </p:cNvSpPr>
            <p:nvPr/>
          </p:nvSpPr>
          <p:spPr bwMode="auto">
            <a:xfrm>
              <a:off x="8361840" y="2798929"/>
              <a:ext cx="684213" cy="684213"/>
            </a:xfrm>
            <a:prstGeom prst="ellipse">
              <a:avLst/>
            </a:prstGeom>
            <a:pattFill prst="openDmnd">
              <a:fgClr>
                <a:schemeClr val="bg2">
                  <a:lumMod val="50000"/>
                </a:schemeClr>
              </a:fgClr>
              <a:bgClr>
                <a:schemeClr val="tx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5" name="AutoShape 63"/>
            <p:cNvSpPr>
              <a:spLocks noChangeArrowheads="1"/>
            </p:cNvSpPr>
            <p:nvPr/>
          </p:nvSpPr>
          <p:spPr bwMode="auto">
            <a:xfrm rot="16200000">
              <a:off x="8649972" y="2871160"/>
              <a:ext cx="107950" cy="684213"/>
            </a:xfrm>
            <a:prstGeom prst="moon">
              <a:avLst>
                <a:gd name="adj" fmla="val 36764"/>
              </a:avLst>
            </a:prstGeom>
            <a:solidFill>
              <a:schemeClr val="tx1">
                <a:lumMod val="95000"/>
                <a:lumOff val="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6" name="AutoShape 67"/>
            <p:cNvSpPr>
              <a:spLocks noChangeArrowheads="1"/>
            </p:cNvSpPr>
            <p:nvPr/>
          </p:nvSpPr>
          <p:spPr bwMode="auto">
            <a:xfrm rot="10800000">
              <a:off x="8649178" y="3591092"/>
              <a:ext cx="107950" cy="144462"/>
            </a:xfrm>
            <a:prstGeom prst="bevel">
              <a:avLst>
                <a:gd name="adj" fmla="val 17644"/>
              </a:avLst>
            </a:prstGeom>
            <a:gradFill flip="none" rotWithShape="1">
              <a:gsLst>
                <a:gs pos="0">
                  <a:schemeClr val="tx1"/>
                </a:gs>
                <a:gs pos="50000">
                  <a:schemeClr val="bg2"/>
                </a:gs>
                <a:gs pos="100000">
                  <a:schemeClr val="tx1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7" name="AutoShape 68"/>
            <p:cNvSpPr>
              <a:spLocks noChangeArrowheads="1"/>
            </p:cNvSpPr>
            <p:nvPr/>
          </p:nvSpPr>
          <p:spPr bwMode="auto">
            <a:xfrm>
              <a:off x="8649178" y="3591092"/>
              <a:ext cx="107950" cy="71437"/>
            </a:xfrm>
            <a:prstGeom prst="bevel">
              <a:avLst>
                <a:gd name="adj" fmla="val 25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48" name="グループ化 147"/>
          <p:cNvGrpSpPr/>
          <p:nvPr/>
        </p:nvGrpSpPr>
        <p:grpSpPr>
          <a:xfrm>
            <a:off x="2291900" y="863715"/>
            <a:ext cx="1761597" cy="1542364"/>
            <a:chOff x="383201" y="863715"/>
            <a:chExt cx="1761597" cy="1542364"/>
          </a:xfrm>
        </p:grpSpPr>
        <p:sp>
          <p:nvSpPr>
            <p:cNvPr id="149" name="月 148"/>
            <p:cNvSpPr/>
            <p:nvPr/>
          </p:nvSpPr>
          <p:spPr bwMode="auto">
            <a:xfrm rot="5400000">
              <a:off x="741746" y="603160"/>
              <a:ext cx="857840" cy="1378950"/>
            </a:xfrm>
            <a:prstGeom prst="moon">
              <a:avLst>
                <a:gd name="adj" fmla="val 6178"/>
              </a:avLst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50" name="角丸四角形 149"/>
            <p:cNvSpPr/>
            <p:nvPr/>
          </p:nvSpPr>
          <p:spPr bwMode="auto">
            <a:xfrm>
              <a:off x="468104" y="1546210"/>
              <a:ext cx="61077" cy="140616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51" name="角丸四角形 150"/>
            <p:cNvSpPr/>
            <p:nvPr/>
          </p:nvSpPr>
          <p:spPr bwMode="auto">
            <a:xfrm>
              <a:off x="1809224" y="1546210"/>
              <a:ext cx="61077" cy="140616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52" name="円/楕円 38"/>
            <p:cNvSpPr/>
            <p:nvPr/>
          </p:nvSpPr>
          <p:spPr bwMode="auto">
            <a:xfrm>
              <a:off x="435449" y="1628795"/>
              <a:ext cx="130670" cy="540217"/>
            </a:xfrm>
            <a:custGeom>
              <a:avLst/>
              <a:gdLst>
                <a:gd name="connsiteX0" fmla="*/ 0 w 315035"/>
                <a:gd name="connsiteY0" fmla="*/ 247528 h 495055"/>
                <a:gd name="connsiteX1" fmla="*/ 157518 w 315035"/>
                <a:gd name="connsiteY1" fmla="*/ 0 h 495055"/>
                <a:gd name="connsiteX2" fmla="*/ 315036 w 315035"/>
                <a:gd name="connsiteY2" fmla="*/ 247528 h 495055"/>
                <a:gd name="connsiteX3" fmla="*/ 157518 w 315035"/>
                <a:gd name="connsiteY3" fmla="*/ 495056 h 495055"/>
                <a:gd name="connsiteX4" fmla="*/ 0 w 315035"/>
                <a:gd name="connsiteY4" fmla="*/ 247528 h 495055"/>
                <a:gd name="connsiteX0" fmla="*/ 0 w 179254"/>
                <a:gd name="connsiteY0" fmla="*/ 247548 h 495094"/>
                <a:gd name="connsiteX1" fmla="*/ 157518 w 179254"/>
                <a:gd name="connsiteY1" fmla="*/ 20 h 495094"/>
                <a:gd name="connsiteX2" fmla="*/ 177876 w 179254"/>
                <a:gd name="connsiteY2" fmla="*/ 237388 h 495094"/>
                <a:gd name="connsiteX3" fmla="*/ 157518 w 179254"/>
                <a:gd name="connsiteY3" fmla="*/ 495076 h 495094"/>
                <a:gd name="connsiteX4" fmla="*/ 0 w 179254"/>
                <a:gd name="connsiteY4" fmla="*/ 247548 h 495094"/>
                <a:gd name="connsiteX0" fmla="*/ 0 w 179254"/>
                <a:gd name="connsiteY0" fmla="*/ 247548 h 495149"/>
                <a:gd name="connsiteX1" fmla="*/ 157518 w 179254"/>
                <a:gd name="connsiteY1" fmla="*/ 20 h 495149"/>
                <a:gd name="connsiteX2" fmla="*/ 177876 w 179254"/>
                <a:gd name="connsiteY2" fmla="*/ 237388 h 495149"/>
                <a:gd name="connsiteX3" fmla="*/ 157518 w 179254"/>
                <a:gd name="connsiteY3" fmla="*/ 495076 h 495149"/>
                <a:gd name="connsiteX4" fmla="*/ 0 w 179254"/>
                <a:gd name="connsiteY4" fmla="*/ 247548 h 495149"/>
                <a:gd name="connsiteX0" fmla="*/ 0 w 203276"/>
                <a:gd name="connsiteY0" fmla="*/ 247534 h 495081"/>
                <a:gd name="connsiteX1" fmla="*/ 157518 w 203276"/>
                <a:gd name="connsiteY1" fmla="*/ 6 h 495081"/>
                <a:gd name="connsiteX2" fmla="*/ 203276 w 203276"/>
                <a:gd name="connsiteY2" fmla="*/ 242454 h 495081"/>
                <a:gd name="connsiteX3" fmla="*/ 157518 w 203276"/>
                <a:gd name="connsiteY3" fmla="*/ 495062 h 495081"/>
                <a:gd name="connsiteX4" fmla="*/ 0 w 203276"/>
                <a:gd name="connsiteY4" fmla="*/ 247534 h 495081"/>
                <a:gd name="connsiteX0" fmla="*/ 0 w 203276"/>
                <a:gd name="connsiteY0" fmla="*/ 247534 h 495081"/>
                <a:gd name="connsiteX1" fmla="*/ 157518 w 203276"/>
                <a:gd name="connsiteY1" fmla="*/ 6 h 495081"/>
                <a:gd name="connsiteX2" fmla="*/ 203276 w 203276"/>
                <a:gd name="connsiteY2" fmla="*/ 242454 h 495081"/>
                <a:gd name="connsiteX3" fmla="*/ 157518 w 203276"/>
                <a:gd name="connsiteY3" fmla="*/ 495062 h 495081"/>
                <a:gd name="connsiteX4" fmla="*/ 0 w 203276"/>
                <a:gd name="connsiteY4" fmla="*/ 247534 h 495081"/>
                <a:gd name="connsiteX0" fmla="*/ 0 w 203276"/>
                <a:gd name="connsiteY0" fmla="*/ 247534 h 495220"/>
                <a:gd name="connsiteX1" fmla="*/ 157518 w 203276"/>
                <a:gd name="connsiteY1" fmla="*/ 6 h 495220"/>
                <a:gd name="connsiteX2" fmla="*/ 203276 w 203276"/>
                <a:gd name="connsiteY2" fmla="*/ 242454 h 495220"/>
                <a:gd name="connsiteX3" fmla="*/ 157518 w 203276"/>
                <a:gd name="connsiteY3" fmla="*/ 495062 h 495220"/>
                <a:gd name="connsiteX4" fmla="*/ 0 w 203276"/>
                <a:gd name="connsiteY4" fmla="*/ 247534 h 495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76" h="495220">
                  <a:moveTo>
                    <a:pt x="0" y="247534"/>
                  </a:moveTo>
                  <a:cubicBezTo>
                    <a:pt x="0" y="24468"/>
                    <a:pt x="56964" y="2600"/>
                    <a:pt x="157518" y="6"/>
                  </a:cubicBezTo>
                  <a:cubicBezTo>
                    <a:pt x="191396" y="-868"/>
                    <a:pt x="203276" y="105748"/>
                    <a:pt x="203276" y="242454"/>
                  </a:cubicBezTo>
                  <a:cubicBezTo>
                    <a:pt x="203276" y="379160"/>
                    <a:pt x="191387" y="493873"/>
                    <a:pt x="157518" y="495062"/>
                  </a:cubicBezTo>
                  <a:cubicBezTo>
                    <a:pt x="83634" y="497655"/>
                    <a:pt x="0" y="470600"/>
                    <a:pt x="0" y="247534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53" name="円/楕円 38"/>
            <p:cNvSpPr/>
            <p:nvPr/>
          </p:nvSpPr>
          <p:spPr bwMode="auto">
            <a:xfrm>
              <a:off x="415856" y="1628795"/>
              <a:ext cx="130670" cy="540065"/>
            </a:xfrm>
            <a:custGeom>
              <a:avLst/>
              <a:gdLst>
                <a:gd name="connsiteX0" fmla="*/ 0 w 315035"/>
                <a:gd name="connsiteY0" fmla="*/ 247528 h 495055"/>
                <a:gd name="connsiteX1" fmla="*/ 157518 w 315035"/>
                <a:gd name="connsiteY1" fmla="*/ 0 h 495055"/>
                <a:gd name="connsiteX2" fmla="*/ 315036 w 315035"/>
                <a:gd name="connsiteY2" fmla="*/ 247528 h 495055"/>
                <a:gd name="connsiteX3" fmla="*/ 157518 w 315035"/>
                <a:gd name="connsiteY3" fmla="*/ 495056 h 495055"/>
                <a:gd name="connsiteX4" fmla="*/ 0 w 315035"/>
                <a:gd name="connsiteY4" fmla="*/ 247528 h 495055"/>
                <a:gd name="connsiteX0" fmla="*/ 0 w 179254"/>
                <a:gd name="connsiteY0" fmla="*/ 247548 h 495094"/>
                <a:gd name="connsiteX1" fmla="*/ 157518 w 179254"/>
                <a:gd name="connsiteY1" fmla="*/ 20 h 495094"/>
                <a:gd name="connsiteX2" fmla="*/ 177876 w 179254"/>
                <a:gd name="connsiteY2" fmla="*/ 237388 h 495094"/>
                <a:gd name="connsiteX3" fmla="*/ 157518 w 179254"/>
                <a:gd name="connsiteY3" fmla="*/ 495076 h 495094"/>
                <a:gd name="connsiteX4" fmla="*/ 0 w 179254"/>
                <a:gd name="connsiteY4" fmla="*/ 247548 h 495094"/>
                <a:gd name="connsiteX0" fmla="*/ 0 w 179254"/>
                <a:gd name="connsiteY0" fmla="*/ 247548 h 495149"/>
                <a:gd name="connsiteX1" fmla="*/ 157518 w 179254"/>
                <a:gd name="connsiteY1" fmla="*/ 20 h 495149"/>
                <a:gd name="connsiteX2" fmla="*/ 177876 w 179254"/>
                <a:gd name="connsiteY2" fmla="*/ 237388 h 495149"/>
                <a:gd name="connsiteX3" fmla="*/ 157518 w 179254"/>
                <a:gd name="connsiteY3" fmla="*/ 495076 h 495149"/>
                <a:gd name="connsiteX4" fmla="*/ 0 w 179254"/>
                <a:gd name="connsiteY4" fmla="*/ 247548 h 495149"/>
                <a:gd name="connsiteX0" fmla="*/ 0 w 203276"/>
                <a:gd name="connsiteY0" fmla="*/ 247534 h 495081"/>
                <a:gd name="connsiteX1" fmla="*/ 157518 w 203276"/>
                <a:gd name="connsiteY1" fmla="*/ 6 h 495081"/>
                <a:gd name="connsiteX2" fmla="*/ 203276 w 203276"/>
                <a:gd name="connsiteY2" fmla="*/ 242454 h 495081"/>
                <a:gd name="connsiteX3" fmla="*/ 157518 w 203276"/>
                <a:gd name="connsiteY3" fmla="*/ 495062 h 495081"/>
                <a:gd name="connsiteX4" fmla="*/ 0 w 203276"/>
                <a:gd name="connsiteY4" fmla="*/ 247534 h 495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76" h="495081">
                  <a:moveTo>
                    <a:pt x="0" y="247534"/>
                  </a:moveTo>
                  <a:cubicBezTo>
                    <a:pt x="0" y="24468"/>
                    <a:pt x="123639" y="853"/>
                    <a:pt x="157518" y="6"/>
                  </a:cubicBezTo>
                  <a:cubicBezTo>
                    <a:pt x="191397" y="-841"/>
                    <a:pt x="203276" y="105748"/>
                    <a:pt x="203276" y="242454"/>
                  </a:cubicBezTo>
                  <a:cubicBezTo>
                    <a:pt x="203276" y="379160"/>
                    <a:pt x="191397" y="494215"/>
                    <a:pt x="157518" y="495062"/>
                  </a:cubicBezTo>
                  <a:cubicBezTo>
                    <a:pt x="123639" y="495909"/>
                    <a:pt x="0" y="470600"/>
                    <a:pt x="0" y="247534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54" name="円/楕円 38"/>
            <p:cNvSpPr/>
            <p:nvPr/>
          </p:nvSpPr>
          <p:spPr bwMode="auto">
            <a:xfrm>
              <a:off x="383201" y="1658722"/>
              <a:ext cx="130670" cy="480210"/>
            </a:xfrm>
            <a:custGeom>
              <a:avLst/>
              <a:gdLst>
                <a:gd name="connsiteX0" fmla="*/ 0 w 315035"/>
                <a:gd name="connsiteY0" fmla="*/ 247528 h 495055"/>
                <a:gd name="connsiteX1" fmla="*/ 157518 w 315035"/>
                <a:gd name="connsiteY1" fmla="*/ 0 h 495055"/>
                <a:gd name="connsiteX2" fmla="*/ 315036 w 315035"/>
                <a:gd name="connsiteY2" fmla="*/ 247528 h 495055"/>
                <a:gd name="connsiteX3" fmla="*/ 157518 w 315035"/>
                <a:gd name="connsiteY3" fmla="*/ 495056 h 495055"/>
                <a:gd name="connsiteX4" fmla="*/ 0 w 315035"/>
                <a:gd name="connsiteY4" fmla="*/ 247528 h 495055"/>
                <a:gd name="connsiteX0" fmla="*/ 0 w 179254"/>
                <a:gd name="connsiteY0" fmla="*/ 247548 h 495094"/>
                <a:gd name="connsiteX1" fmla="*/ 157518 w 179254"/>
                <a:gd name="connsiteY1" fmla="*/ 20 h 495094"/>
                <a:gd name="connsiteX2" fmla="*/ 177876 w 179254"/>
                <a:gd name="connsiteY2" fmla="*/ 237388 h 495094"/>
                <a:gd name="connsiteX3" fmla="*/ 157518 w 179254"/>
                <a:gd name="connsiteY3" fmla="*/ 495076 h 495094"/>
                <a:gd name="connsiteX4" fmla="*/ 0 w 179254"/>
                <a:gd name="connsiteY4" fmla="*/ 247548 h 495094"/>
                <a:gd name="connsiteX0" fmla="*/ 0 w 179254"/>
                <a:gd name="connsiteY0" fmla="*/ 247548 h 495149"/>
                <a:gd name="connsiteX1" fmla="*/ 157518 w 179254"/>
                <a:gd name="connsiteY1" fmla="*/ 20 h 495149"/>
                <a:gd name="connsiteX2" fmla="*/ 177876 w 179254"/>
                <a:gd name="connsiteY2" fmla="*/ 237388 h 495149"/>
                <a:gd name="connsiteX3" fmla="*/ 157518 w 179254"/>
                <a:gd name="connsiteY3" fmla="*/ 495076 h 495149"/>
                <a:gd name="connsiteX4" fmla="*/ 0 w 179254"/>
                <a:gd name="connsiteY4" fmla="*/ 247548 h 495149"/>
                <a:gd name="connsiteX0" fmla="*/ 0 w 203276"/>
                <a:gd name="connsiteY0" fmla="*/ 247534 h 495081"/>
                <a:gd name="connsiteX1" fmla="*/ 157518 w 203276"/>
                <a:gd name="connsiteY1" fmla="*/ 6 h 495081"/>
                <a:gd name="connsiteX2" fmla="*/ 203276 w 203276"/>
                <a:gd name="connsiteY2" fmla="*/ 242454 h 495081"/>
                <a:gd name="connsiteX3" fmla="*/ 157518 w 203276"/>
                <a:gd name="connsiteY3" fmla="*/ 495062 h 495081"/>
                <a:gd name="connsiteX4" fmla="*/ 0 w 203276"/>
                <a:gd name="connsiteY4" fmla="*/ 247534 h 495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76" h="495081">
                  <a:moveTo>
                    <a:pt x="0" y="247534"/>
                  </a:moveTo>
                  <a:cubicBezTo>
                    <a:pt x="0" y="24468"/>
                    <a:pt x="123639" y="853"/>
                    <a:pt x="157518" y="6"/>
                  </a:cubicBezTo>
                  <a:cubicBezTo>
                    <a:pt x="191397" y="-841"/>
                    <a:pt x="203276" y="105748"/>
                    <a:pt x="203276" y="242454"/>
                  </a:cubicBezTo>
                  <a:cubicBezTo>
                    <a:pt x="203276" y="379160"/>
                    <a:pt x="191397" y="494215"/>
                    <a:pt x="157518" y="495062"/>
                  </a:cubicBezTo>
                  <a:cubicBezTo>
                    <a:pt x="123639" y="495909"/>
                    <a:pt x="0" y="470600"/>
                    <a:pt x="0" y="247534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55" name="円/楕円 38"/>
            <p:cNvSpPr/>
            <p:nvPr/>
          </p:nvSpPr>
          <p:spPr bwMode="auto">
            <a:xfrm flipH="1">
              <a:off x="1781101" y="1628795"/>
              <a:ext cx="130670" cy="540217"/>
            </a:xfrm>
            <a:custGeom>
              <a:avLst/>
              <a:gdLst>
                <a:gd name="connsiteX0" fmla="*/ 0 w 315035"/>
                <a:gd name="connsiteY0" fmla="*/ 247528 h 495055"/>
                <a:gd name="connsiteX1" fmla="*/ 157518 w 315035"/>
                <a:gd name="connsiteY1" fmla="*/ 0 h 495055"/>
                <a:gd name="connsiteX2" fmla="*/ 315036 w 315035"/>
                <a:gd name="connsiteY2" fmla="*/ 247528 h 495055"/>
                <a:gd name="connsiteX3" fmla="*/ 157518 w 315035"/>
                <a:gd name="connsiteY3" fmla="*/ 495056 h 495055"/>
                <a:gd name="connsiteX4" fmla="*/ 0 w 315035"/>
                <a:gd name="connsiteY4" fmla="*/ 247528 h 495055"/>
                <a:gd name="connsiteX0" fmla="*/ 0 w 179254"/>
                <a:gd name="connsiteY0" fmla="*/ 247548 h 495094"/>
                <a:gd name="connsiteX1" fmla="*/ 157518 w 179254"/>
                <a:gd name="connsiteY1" fmla="*/ 20 h 495094"/>
                <a:gd name="connsiteX2" fmla="*/ 177876 w 179254"/>
                <a:gd name="connsiteY2" fmla="*/ 237388 h 495094"/>
                <a:gd name="connsiteX3" fmla="*/ 157518 w 179254"/>
                <a:gd name="connsiteY3" fmla="*/ 495076 h 495094"/>
                <a:gd name="connsiteX4" fmla="*/ 0 w 179254"/>
                <a:gd name="connsiteY4" fmla="*/ 247548 h 495094"/>
                <a:gd name="connsiteX0" fmla="*/ 0 w 179254"/>
                <a:gd name="connsiteY0" fmla="*/ 247548 h 495149"/>
                <a:gd name="connsiteX1" fmla="*/ 157518 w 179254"/>
                <a:gd name="connsiteY1" fmla="*/ 20 h 495149"/>
                <a:gd name="connsiteX2" fmla="*/ 177876 w 179254"/>
                <a:gd name="connsiteY2" fmla="*/ 237388 h 495149"/>
                <a:gd name="connsiteX3" fmla="*/ 157518 w 179254"/>
                <a:gd name="connsiteY3" fmla="*/ 495076 h 495149"/>
                <a:gd name="connsiteX4" fmla="*/ 0 w 179254"/>
                <a:gd name="connsiteY4" fmla="*/ 247548 h 495149"/>
                <a:gd name="connsiteX0" fmla="*/ 0 w 203276"/>
                <a:gd name="connsiteY0" fmla="*/ 247534 h 495081"/>
                <a:gd name="connsiteX1" fmla="*/ 157518 w 203276"/>
                <a:gd name="connsiteY1" fmla="*/ 6 h 495081"/>
                <a:gd name="connsiteX2" fmla="*/ 203276 w 203276"/>
                <a:gd name="connsiteY2" fmla="*/ 242454 h 495081"/>
                <a:gd name="connsiteX3" fmla="*/ 157518 w 203276"/>
                <a:gd name="connsiteY3" fmla="*/ 495062 h 495081"/>
                <a:gd name="connsiteX4" fmla="*/ 0 w 203276"/>
                <a:gd name="connsiteY4" fmla="*/ 247534 h 495081"/>
                <a:gd name="connsiteX0" fmla="*/ 0 w 203276"/>
                <a:gd name="connsiteY0" fmla="*/ 247534 h 495081"/>
                <a:gd name="connsiteX1" fmla="*/ 157518 w 203276"/>
                <a:gd name="connsiteY1" fmla="*/ 6 h 495081"/>
                <a:gd name="connsiteX2" fmla="*/ 203276 w 203276"/>
                <a:gd name="connsiteY2" fmla="*/ 242454 h 495081"/>
                <a:gd name="connsiteX3" fmla="*/ 157518 w 203276"/>
                <a:gd name="connsiteY3" fmla="*/ 495062 h 495081"/>
                <a:gd name="connsiteX4" fmla="*/ 0 w 203276"/>
                <a:gd name="connsiteY4" fmla="*/ 247534 h 495081"/>
                <a:gd name="connsiteX0" fmla="*/ 0 w 203276"/>
                <a:gd name="connsiteY0" fmla="*/ 247534 h 495220"/>
                <a:gd name="connsiteX1" fmla="*/ 157518 w 203276"/>
                <a:gd name="connsiteY1" fmla="*/ 6 h 495220"/>
                <a:gd name="connsiteX2" fmla="*/ 203276 w 203276"/>
                <a:gd name="connsiteY2" fmla="*/ 242454 h 495220"/>
                <a:gd name="connsiteX3" fmla="*/ 157518 w 203276"/>
                <a:gd name="connsiteY3" fmla="*/ 495062 h 495220"/>
                <a:gd name="connsiteX4" fmla="*/ 0 w 203276"/>
                <a:gd name="connsiteY4" fmla="*/ 247534 h 495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76" h="495220">
                  <a:moveTo>
                    <a:pt x="0" y="247534"/>
                  </a:moveTo>
                  <a:cubicBezTo>
                    <a:pt x="0" y="24468"/>
                    <a:pt x="56964" y="2600"/>
                    <a:pt x="157518" y="6"/>
                  </a:cubicBezTo>
                  <a:cubicBezTo>
                    <a:pt x="191396" y="-868"/>
                    <a:pt x="203276" y="105748"/>
                    <a:pt x="203276" y="242454"/>
                  </a:cubicBezTo>
                  <a:cubicBezTo>
                    <a:pt x="203276" y="379160"/>
                    <a:pt x="191387" y="493873"/>
                    <a:pt x="157518" y="495062"/>
                  </a:cubicBezTo>
                  <a:cubicBezTo>
                    <a:pt x="83634" y="497655"/>
                    <a:pt x="0" y="470600"/>
                    <a:pt x="0" y="247534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56" name="円/楕円 38"/>
            <p:cNvSpPr/>
            <p:nvPr/>
          </p:nvSpPr>
          <p:spPr bwMode="auto">
            <a:xfrm flipH="1">
              <a:off x="1800694" y="1628795"/>
              <a:ext cx="130670" cy="540065"/>
            </a:xfrm>
            <a:custGeom>
              <a:avLst/>
              <a:gdLst>
                <a:gd name="connsiteX0" fmla="*/ 0 w 315035"/>
                <a:gd name="connsiteY0" fmla="*/ 247528 h 495055"/>
                <a:gd name="connsiteX1" fmla="*/ 157518 w 315035"/>
                <a:gd name="connsiteY1" fmla="*/ 0 h 495055"/>
                <a:gd name="connsiteX2" fmla="*/ 315036 w 315035"/>
                <a:gd name="connsiteY2" fmla="*/ 247528 h 495055"/>
                <a:gd name="connsiteX3" fmla="*/ 157518 w 315035"/>
                <a:gd name="connsiteY3" fmla="*/ 495056 h 495055"/>
                <a:gd name="connsiteX4" fmla="*/ 0 w 315035"/>
                <a:gd name="connsiteY4" fmla="*/ 247528 h 495055"/>
                <a:gd name="connsiteX0" fmla="*/ 0 w 179254"/>
                <a:gd name="connsiteY0" fmla="*/ 247548 h 495094"/>
                <a:gd name="connsiteX1" fmla="*/ 157518 w 179254"/>
                <a:gd name="connsiteY1" fmla="*/ 20 h 495094"/>
                <a:gd name="connsiteX2" fmla="*/ 177876 w 179254"/>
                <a:gd name="connsiteY2" fmla="*/ 237388 h 495094"/>
                <a:gd name="connsiteX3" fmla="*/ 157518 w 179254"/>
                <a:gd name="connsiteY3" fmla="*/ 495076 h 495094"/>
                <a:gd name="connsiteX4" fmla="*/ 0 w 179254"/>
                <a:gd name="connsiteY4" fmla="*/ 247548 h 495094"/>
                <a:gd name="connsiteX0" fmla="*/ 0 w 179254"/>
                <a:gd name="connsiteY0" fmla="*/ 247548 h 495149"/>
                <a:gd name="connsiteX1" fmla="*/ 157518 w 179254"/>
                <a:gd name="connsiteY1" fmla="*/ 20 h 495149"/>
                <a:gd name="connsiteX2" fmla="*/ 177876 w 179254"/>
                <a:gd name="connsiteY2" fmla="*/ 237388 h 495149"/>
                <a:gd name="connsiteX3" fmla="*/ 157518 w 179254"/>
                <a:gd name="connsiteY3" fmla="*/ 495076 h 495149"/>
                <a:gd name="connsiteX4" fmla="*/ 0 w 179254"/>
                <a:gd name="connsiteY4" fmla="*/ 247548 h 495149"/>
                <a:gd name="connsiteX0" fmla="*/ 0 w 203276"/>
                <a:gd name="connsiteY0" fmla="*/ 247534 h 495081"/>
                <a:gd name="connsiteX1" fmla="*/ 157518 w 203276"/>
                <a:gd name="connsiteY1" fmla="*/ 6 h 495081"/>
                <a:gd name="connsiteX2" fmla="*/ 203276 w 203276"/>
                <a:gd name="connsiteY2" fmla="*/ 242454 h 495081"/>
                <a:gd name="connsiteX3" fmla="*/ 157518 w 203276"/>
                <a:gd name="connsiteY3" fmla="*/ 495062 h 495081"/>
                <a:gd name="connsiteX4" fmla="*/ 0 w 203276"/>
                <a:gd name="connsiteY4" fmla="*/ 247534 h 495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76" h="495081">
                  <a:moveTo>
                    <a:pt x="0" y="247534"/>
                  </a:moveTo>
                  <a:cubicBezTo>
                    <a:pt x="0" y="24468"/>
                    <a:pt x="123639" y="853"/>
                    <a:pt x="157518" y="6"/>
                  </a:cubicBezTo>
                  <a:cubicBezTo>
                    <a:pt x="191397" y="-841"/>
                    <a:pt x="203276" y="105748"/>
                    <a:pt x="203276" y="242454"/>
                  </a:cubicBezTo>
                  <a:cubicBezTo>
                    <a:pt x="203276" y="379160"/>
                    <a:pt x="191397" y="494215"/>
                    <a:pt x="157518" y="495062"/>
                  </a:cubicBezTo>
                  <a:cubicBezTo>
                    <a:pt x="123639" y="495909"/>
                    <a:pt x="0" y="470600"/>
                    <a:pt x="0" y="247534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57" name="円/楕円 38"/>
            <p:cNvSpPr/>
            <p:nvPr/>
          </p:nvSpPr>
          <p:spPr bwMode="auto">
            <a:xfrm flipH="1">
              <a:off x="1833349" y="1658722"/>
              <a:ext cx="130670" cy="480210"/>
            </a:xfrm>
            <a:custGeom>
              <a:avLst/>
              <a:gdLst>
                <a:gd name="connsiteX0" fmla="*/ 0 w 315035"/>
                <a:gd name="connsiteY0" fmla="*/ 247528 h 495055"/>
                <a:gd name="connsiteX1" fmla="*/ 157518 w 315035"/>
                <a:gd name="connsiteY1" fmla="*/ 0 h 495055"/>
                <a:gd name="connsiteX2" fmla="*/ 315036 w 315035"/>
                <a:gd name="connsiteY2" fmla="*/ 247528 h 495055"/>
                <a:gd name="connsiteX3" fmla="*/ 157518 w 315035"/>
                <a:gd name="connsiteY3" fmla="*/ 495056 h 495055"/>
                <a:gd name="connsiteX4" fmla="*/ 0 w 315035"/>
                <a:gd name="connsiteY4" fmla="*/ 247528 h 495055"/>
                <a:gd name="connsiteX0" fmla="*/ 0 w 179254"/>
                <a:gd name="connsiteY0" fmla="*/ 247548 h 495094"/>
                <a:gd name="connsiteX1" fmla="*/ 157518 w 179254"/>
                <a:gd name="connsiteY1" fmla="*/ 20 h 495094"/>
                <a:gd name="connsiteX2" fmla="*/ 177876 w 179254"/>
                <a:gd name="connsiteY2" fmla="*/ 237388 h 495094"/>
                <a:gd name="connsiteX3" fmla="*/ 157518 w 179254"/>
                <a:gd name="connsiteY3" fmla="*/ 495076 h 495094"/>
                <a:gd name="connsiteX4" fmla="*/ 0 w 179254"/>
                <a:gd name="connsiteY4" fmla="*/ 247548 h 495094"/>
                <a:gd name="connsiteX0" fmla="*/ 0 w 179254"/>
                <a:gd name="connsiteY0" fmla="*/ 247548 h 495149"/>
                <a:gd name="connsiteX1" fmla="*/ 157518 w 179254"/>
                <a:gd name="connsiteY1" fmla="*/ 20 h 495149"/>
                <a:gd name="connsiteX2" fmla="*/ 177876 w 179254"/>
                <a:gd name="connsiteY2" fmla="*/ 237388 h 495149"/>
                <a:gd name="connsiteX3" fmla="*/ 157518 w 179254"/>
                <a:gd name="connsiteY3" fmla="*/ 495076 h 495149"/>
                <a:gd name="connsiteX4" fmla="*/ 0 w 179254"/>
                <a:gd name="connsiteY4" fmla="*/ 247548 h 495149"/>
                <a:gd name="connsiteX0" fmla="*/ 0 w 203276"/>
                <a:gd name="connsiteY0" fmla="*/ 247534 h 495081"/>
                <a:gd name="connsiteX1" fmla="*/ 157518 w 203276"/>
                <a:gd name="connsiteY1" fmla="*/ 6 h 495081"/>
                <a:gd name="connsiteX2" fmla="*/ 203276 w 203276"/>
                <a:gd name="connsiteY2" fmla="*/ 242454 h 495081"/>
                <a:gd name="connsiteX3" fmla="*/ 157518 w 203276"/>
                <a:gd name="connsiteY3" fmla="*/ 495062 h 495081"/>
                <a:gd name="connsiteX4" fmla="*/ 0 w 203276"/>
                <a:gd name="connsiteY4" fmla="*/ 247534 h 495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76" h="495081">
                  <a:moveTo>
                    <a:pt x="0" y="247534"/>
                  </a:moveTo>
                  <a:cubicBezTo>
                    <a:pt x="0" y="24468"/>
                    <a:pt x="123639" y="853"/>
                    <a:pt x="157518" y="6"/>
                  </a:cubicBezTo>
                  <a:cubicBezTo>
                    <a:pt x="191397" y="-841"/>
                    <a:pt x="203276" y="105748"/>
                    <a:pt x="203276" y="242454"/>
                  </a:cubicBezTo>
                  <a:cubicBezTo>
                    <a:pt x="203276" y="379160"/>
                    <a:pt x="191397" y="494215"/>
                    <a:pt x="157518" y="495062"/>
                  </a:cubicBezTo>
                  <a:cubicBezTo>
                    <a:pt x="123639" y="495909"/>
                    <a:pt x="0" y="470600"/>
                    <a:pt x="0" y="247534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58" name="円/楕円 157"/>
            <p:cNvSpPr/>
            <p:nvPr/>
          </p:nvSpPr>
          <p:spPr bwMode="auto">
            <a:xfrm>
              <a:off x="1931364" y="1763815"/>
              <a:ext cx="45719" cy="27003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59" name="月 158"/>
            <p:cNvSpPr/>
            <p:nvPr/>
          </p:nvSpPr>
          <p:spPr bwMode="auto">
            <a:xfrm rot="14198924">
              <a:off x="1595745" y="1598763"/>
              <a:ext cx="101261" cy="996845"/>
            </a:xfrm>
            <a:prstGeom prst="moon">
              <a:avLst>
                <a:gd name="adj" fmla="val 33170"/>
              </a:avLst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60" name="角丸四角形 159"/>
            <p:cNvSpPr/>
            <p:nvPr/>
          </p:nvSpPr>
          <p:spPr bwMode="auto">
            <a:xfrm rot="20700000">
              <a:off x="1073349" y="2276363"/>
              <a:ext cx="270030" cy="12971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61" name="円/楕円 160"/>
            <p:cNvSpPr/>
            <p:nvPr/>
          </p:nvSpPr>
          <p:spPr bwMode="auto">
            <a:xfrm>
              <a:off x="1941159" y="1763815"/>
              <a:ext cx="45719" cy="27003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4222360" y="928361"/>
            <a:ext cx="1624881" cy="1376314"/>
            <a:chOff x="4453244" y="943840"/>
            <a:chExt cx="1904776" cy="1613392"/>
          </a:xfrm>
        </p:grpSpPr>
        <p:sp>
          <p:nvSpPr>
            <p:cNvPr id="163" name="月 162"/>
            <p:cNvSpPr/>
            <p:nvPr/>
          </p:nvSpPr>
          <p:spPr bwMode="auto">
            <a:xfrm rot="7593657">
              <a:off x="5239625" y="683285"/>
              <a:ext cx="857840" cy="1378950"/>
            </a:xfrm>
            <a:prstGeom prst="moon">
              <a:avLst>
                <a:gd name="adj" fmla="val 10539"/>
              </a:avLst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65" name="月 164"/>
            <p:cNvSpPr/>
            <p:nvPr/>
          </p:nvSpPr>
          <p:spPr bwMode="auto">
            <a:xfrm rot="7593657">
              <a:off x="5203819" y="709752"/>
              <a:ext cx="857840" cy="1378950"/>
            </a:xfrm>
            <a:prstGeom prst="moon">
              <a:avLst>
                <a:gd name="adj" fmla="val 10539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66" name="円/楕円 165"/>
            <p:cNvSpPr/>
            <p:nvPr/>
          </p:nvSpPr>
          <p:spPr bwMode="auto">
            <a:xfrm rot="19452944">
              <a:off x="5401347" y="1973043"/>
              <a:ext cx="724519" cy="54116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円/楕円 166"/>
            <p:cNvSpPr/>
            <p:nvPr/>
          </p:nvSpPr>
          <p:spPr bwMode="auto">
            <a:xfrm rot="18996694">
              <a:off x="4453244" y="1120565"/>
              <a:ext cx="660064" cy="5043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円/楕円 167"/>
            <p:cNvSpPr/>
            <p:nvPr/>
          </p:nvSpPr>
          <p:spPr bwMode="auto">
            <a:xfrm rot="19452944">
              <a:off x="5497853" y="2111711"/>
              <a:ext cx="620677" cy="40844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円/楕円 168"/>
            <p:cNvSpPr/>
            <p:nvPr/>
          </p:nvSpPr>
          <p:spPr bwMode="auto">
            <a:xfrm rot="19452944">
              <a:off x="5572259" y="2160079"/>
              <a:ext cx="534872" cy="39715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" name="グループ化 33"/>
          <p:cNvGrpSpPr/>
          <p:nvPr/>
        </p:nvGrpSpPr>
        <p:grpSpPr>
          <a:xfrm>
            <a:off x="7991475" y="885557"/>
            <a:ext cx="1259706" cy="1509400"/>
            <a:chOff x="6372049" y="885557"/>
            <a:chExt cx="1106676" cy="1326037"/>
          </a:xfrm>
        </p:grpSpPr>
        <p:sp>
          <p:nvSpPr>
            <p:cNvPr id="175" name="アーチ 174"/>
            <p:cNvSpPr/>
            <p:nvPr/>
          </p:nvSpPr>
          <p:spPr bwMode="auto">
            <a:xfrm>
              <a:off x="6555004" y="909843"/>
              <a:ext cx="752373" cy="1152673"/>
            </a:xfrm>
            <a:prstGeom prst="blockArc">
              <a:avLst>
                <a:gd name="adj1" fmla="val 11910101"/>
                <a:gd name="adj2" fmla="val 2533697"/>
                <a:gd name="adj3" fmla="val 7577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アーチ 26"/>
            <p:cNvSpPr/>
            <p:nvPr/>
          </p:nvSpPr>
          <p:spPr bwMode="auto">
            <a:xfrm>
              <a:off x="6537427" y="885557"/>
              <a:ext cx="789364" cy="1152673"/>
            </a:xfrm>
            <a:prstGeom prst="blockArc">
              <a:avLst>
                <a:gd name="adj1" fmla="val 11910101"/>
                <a:gd name="adj2" fmla="val 2533697"/>
                <a:gd name="adj3" fmla="val 7577"/>
              </a:avLst>
            </a:prstGeom>
            <a:solidFill>
              <a:schemeClr val="bg1">
                <a:lumMod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円/楕円 28"/>
            <p:cNvSpPr/>
            <p:nvPr/>
          </p:nvSpPr>
          <p:spPr bwMode="auto">
            <a:xfrm rot="293746">
              <a:off x="7041043" y="1586210"/>
              <a:ext cx="437682" cy="62538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円/楕円 30"/>
            <p:cNvSpPr/>
            <p:nvPr/>
          </p:nvSpPr>
          <p:spPr bwMode="auto">
            <a:xfrm>
              <a:off x="6477846" y="1292635"/>
              <a:ext cx="163307" cy="2535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1" name="円/楕円 170"/>
            <p:cNvSpPr/>
            <p:nvPr/>
          </p:nvSpPr>
          <p:spPr bwMode="auto">
            <a:xfrm>
              <a:off x="6512654" y="1338492"/>
              <a:ext cx="104242" cy="16186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2" name="円/楕円 171"/>
            <p:cNvSpPr/>
            <p:nvPr/>
          </p:nvSpPr>
          <p:spPr bwMode="auto">
            <a:xfrm rot="293746">
              <a:off x="7110280" y="1648478"/>
              <a:ext cx="354364" cy="50633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月 31"/>
            <p:cNvSpPr/>
            <p:nvPr/>
          </p:nvSpPr>
          <p:spPr bwMode="auto">
            <a:xfrm rot="15633303">
              <a:off x="6813224" y="1636749"/>
              <a:ext cx="194304" cy="843520"/>
            </a:xfrm>
            <a:prstGeom prst="moon">
              <a:avLst>
                <a:gd name="adj" fmla="val 16508"/>
              </a:avLst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円/楕円 173"/>
            <p:cNvSpPr/>
            <p:nvPr/>
          </p:nvSpPr>
          <p:spPr bwMode="auto">
            <a:xfrm rot="293746">
              <a:off x="7187643" y="1731397"/>
              <a:ext cx="245649" cy="350997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角丸四角形 32"/>
            <p:cNvSpPr/>
            <p:nvPr/>
          </p:nvSpPr>
          <p:spPr bwMode="auto">
            <a:xfrm rot="18878381">
              <a:off x="6426715" y="1929955"/>
              <a:ext cx="98447" cy="207779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6" name="グループ化 175"/>
          <p:cNvGrpSpPr/>
          <p:nvPr/>
        </p:nvGrpSpPr>
        <p:grpSpPr>
          <a:xfrm>
            <a:off x="6086671" y="928361"/>
            <a:ext cx="1624881" cy="1376314"/>
            <a:chOff x="4453244" y="943840"/>
            <a:chExt cx="1904776" cy="1613392"/>
          </a:xfrm>
        </p:grpSpPr>
        <p:sp>
          <p:nvSpPr>
            <p:cNvPr id="177" name="アーチ 176"/>
            <p:cNvSpPr/>
            <p:nvPr/>
          </p:nvSpPr>
          <p:spPr bwMode="auto">
            <a:xfrm rot="13139441">
              <a:off x="4785926" y="1800718"/>
              <a:ext cx="868201" cy="736282"/>
            </a:xfrm>
            <a:prstGeom prst="blockArc">
              <a:avLst>
                <a:gd name="adj1" fmla="val 10800000"/>
                <a:gd name="adj2" fmla="val 18205930"/>
                <a:gd name="adj3" fmla="val 5380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月 177"/>
            <p:cNvSpPr/>
            <p:nvPr/>
          </p:nvSpPr>
          <p:spPr bwMode="auto">
            <a:xfrm rot="7593657">
              <a:off x="5239625" y="683285"/>
              <a:ext cx="857840" cy="1378950"/>
            </a:xfrm>
            <a:prstGeom prst="moon">
              <a:avLst>
                <a:gd name="adj" fmla="val 10539"/>
              </a:avLst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79" name="月 178"/>
            <p:cNvSpPr/>
            <p:nvPr/>
          </p:nvSpPr>
          <p:spPr bwMode="auto">
            <a:xfrm rot="7593657">
              <a:off x="5203819" y="709752"/>
              <a:ext cx="857840" cy="1378950"/>
            </a:xfrm>
            <a:prstGeom prst="moon">
              <a:avLst>
                <a:gd name="adj" fmla="val 10539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80" name="円/楕円 179"/>
            <p:cNvSpPr/>
            <p:nvPr/>
          </p:nvSpPr>
          <p:spPr bwMode="auto">
            <a:xfrm rot="19452944">
              <a:off x="5401347" y="1973043"/>
              <a:ext cx="724519" cy="54116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円/楕円 180"/>
            <p:cNvSpPr/>
            <p:nvPr/>
          </p:nvSpPr>
          <p:spPr bwMode="auto">
            <a:xfrm rot="18996694">
              <a:off x="4453244" y="1120565"/>
              <a:ext cx="660064" cy="5043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円/楕円 181"/>
            <p:cNvSpPr/>
            <p:nvPr/>
          </p:nvSpPr>
          <p:spPr bwMode="auto">
            <a:xfrm rot="19452944">
              <a:off x="5497853" y="2111711"/>
              <a:ext cx="620677" cy="40844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円/楕円 182"/>
            <p:cNvSpPr/>
            <p:nvPr/>
          </p:nvSpPr>
          <p:spPr bwMode="auto">
            <a:xfrm rot="19452944">
              <a:off x="5572259" y="2160079"/>
              <a:ext cx="534872" cy="39715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円/楕円 183"/>
            <p:cNvSpPr/>
            <p:nvPr/>
          </p:nvSpPr>
          <p:spPr bwMode="auto">
            <a:xfrm rot="19523170">
              <a:off x="4754240" y="2133692"/>
              <a:ext cx="210008" cy="26147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978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化 17"/>
          <p:cNvGrpSpPr/>
          <p:nvPr/>
        </p:nvGrpSpPr>
        <p:grpSpPr>
          <a:xfrm>
            <a:off x="786209" y="944316"/>
            <a:ext cx="765085" cy="1485165"/>
            <a:chOff x="786209" y="2888940"/>
            <a:chExt cx="765085" cy="1485165"/>
          </a:xfrm>
        </p:grpSpPr>
        <p:sp>
          <p:nvSpPr>
            <p:cNvPr id="8" name="円/楕円 7"/>
            <p:cNvSpPr/>
            <p:nvPr/>
          </p:nvSpPr>
          <p:spPr bwMode="auto">
            <a:xfrm>
              <a:off x="876219" y="2978950"/>
              <a:ext cx="585065" cy="675075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角丸四角形 8"/>
            <p:cNvSpPr/>
            <p:nvPr/>
          </p:nvSpPr>
          <p:spPr bwMode="auto">
            <a:xfrm>
              <a:off x="786209" y="3654025"/>
              <a:ext cx="765085" cy="630070"/>
            </a:xfrm>
            <a:prstGeom prst="roundRect">
              <a:avLst>
                <a:gd name="adj" fmla="val 4545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角丸四角形 29"/>
            <p:cNvSpPr/>
            <p:nvPr/>
          </p:nvSpPr>
          <p:spPr bwMode="auto">
            <a:xfrm>
              <a:off x="786209" y="3970490"/>
              <a:ext cx="765085" cy="403615"/>
            </a:xfrm>
            <a:prstGeom prst="roundRect">
              <a:avLst>
                <a:gd name="adj" fmla="val 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アーチ 9"/>
            <p:cNvSpPr/>
            <p:nvPr/>
          </p:nvSpPr>
          <p:spPr bwMode="auto">
            <a:xfrm>
              <a:off x="808711" y="2888940"/>
              <a:ext cx="720080" cy="765085"/>
            </a:xfrm>
            <a:prstGeom prst="blockArc">
              <a:avLst>
                <a:gd name="adj1" fmla="val 10184476"/>
                <a:gd name="adj2" fmla="val 522258"/>
                <a:gd name="adj3" fmla="val 3928"/>
              </a:avLst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角丸四角形 10"/>
            <p:cNvSpPr/>
            <p:nvPr/>
          </p:nvSpPr>
          <p:spPr bwMode="auto">
            <a:xfrm>
              <a:off x="786209" y="3248980"/>
              <a:ext cx="90010" cy="225025"/>
            </a:xfrm>
            <a:prstGeom prst="round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角丸四角形 32"/>
            <p:cNvSpPr/>
            <p:nvPr/>
          </p:nvSpPr>
          <p:spPr bwMode="auto">
            <a:xfrm>
              <a:off x="1456769" y="3248980"/>
              <a:ext cx="90010" cy="225025"/>
            </a:xfrm>
            <a:prstGeom prst="round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" name="グループ化 18"/>
          <p:cNvGrpSpPr/>
          <p:nvPr/>
        </p:nvGrpSpPr>
        <p:grpSpPr>
          <a:xfrm>
            <a:off x="808711" y="2888940"/>
            <a:ext cx="765085" cy="1485165"/>
            <a:chOff x="2682065" y="2888940"/>
            <a:chExt cx="765085" cy="1485165"/>
          </a:xfrm>
        </p:grpSpPr>
        <p:sp>
          <p:nvSpPr>
            <p:cNvPr id="35" name="円/楕円 34"/>
            <p:cNvSpPr/>
            <p:nvPr/>
          </p:nvSpPr>
          <p:spPr bwMode="auto">
            <a:xfrm>
              <a:off x="2772075" y="2978950"/>
              <a:ext cx="585065" cy="675075"/>
            </a:xfrm>
            <a:prstGeom prst="ellipse">
              <a:avLst/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角丸四角形 35"/>
            <p:cNvSpPr/>
            <p:nvPr/>
          </p:nvSpPr>
          <p:spPr bwMode="auto">
            <a:xfrm>
              <a:off x="2682065" y="3654025"/>
              <a:ext cx="765085" cy="630070"/>
            </a:xfrm>
            <a:prstGeom prst="roundRect">
              <a:avLst>
                <a:gd name="adj" fmla="val 45451"/>
              </a:avLst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角丸四角形 36"/>
            <p:cNvSpPr/>
            <p:nvPr/>
          </p:nvSpPr>
          <p:spPr bwMode="auto">
            <a:xfrm>
              <a:off x="2682065" y="3970490"/>
              <a:ext cx="765085" cy="403615"/>
            </a:xfrm>
            <a:prstGeom prst="roundRect">
              <a:avLst>
                <a:gd name="adj" fmla="val 0"/>
              </a:avLst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アーチ 37"/>
            <p:cNvSpPr/>
            <p:nvPr/>
          </p:nvSpPr>
          <p:spPr bwMode="auto">
            <a:xfrm>
              <a:off x="2704567" y="2888940"/>
              <a:ext cx="720080" cy="765085"/>
            </a:xfrm>
            <a:prstGeom prst="blockArc">
              <a:avLst>
                <a:gd name="adj1" fmla="val 10184476"/>
                <a:gd name="adj2" fmla="val 522258"/>
                <a:gd name="adj3" fmla="val 3928"/>
              </a:avLst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角丸四角形 38"/>
            <p:cNvSpPr/>
            <p:nvPr/>
          </p:nvSpPr>
          <p:spPr bwMode="auto">
            <a:xfrm>
              <a:off x="2682065" y="3248980"/>
              <a:ext cx="90010" cy="225025"/>
            </a:xfrm>
            <a:prstGeom prst="round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角丸四角形 39"/>
            <p:cNvSpPr/>
            <p:nvPr/>
          </p:nvSpPr>
          <p:spPr bwMode="auto">
            <a:xfrm>
              <a:off x="3352625" y="3248980"/>
              <a:ext cx="90010" cy="225025"/>
            </a:xfrm>
            <a:prstGeom prst="round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2663777" y="936300"/>
            <a:ext cx="770683" cy="1485165"/>
            <a:chOff x="786209" y="4833564"/>
            <a:chExt cx="770683" cy="1485165"/>
          </a:xfrm>
        </p:grpSpPr>
        <p:sp>
          <p:nvSpPr>
            <p:cNvPr id="44" name="円/楕円 43"/>
            <p:cNvSpPr/>
            <p:nvPr/>
          </p:nvSpPr>
          <p:spPr bwMode="auto">
            <a:xfrm>
              <a:off x="876219" y="4923574"/>
              <a:ext cx="585065" cy="675075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角丸四角形 45"/>
            <p:cNvSpPr/>
            <p:nvPr/>
          </p:nvSpPr>
          <p:spPr bwMode="auto">
            <a:xfrm>
              <a:off x="786209" y="5598649"/>
              <a:ext cx="765085" cy="630070"/>
            </a:xfrm>
            <a:prstGeom prst="roundRect">
              <a:avLst>
                <a:gd name="adj" fmla="val 4545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角丸四角形 46"/>
            <p:cNvSpPr/>
            <p:nvPr/>
          </p:nvSpPr>
          <p:spPr bwMode="auto">
            <a:xfrm>
              <a:off x="786209" y="5915114"/>
              <a:ext cx="765085" cy="403615"/>
            </a:xfrm>
            <a:prstGeom prst="roundRect">
              <a:avLst>
                <a:gd name="adj" fmla="val 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アーチ 47"/>
            <p:cNvSpPr/>
            <p:nvPr/>
          </p:nvSpPr>
          <p:spPr bwMode="auto">
            <a:xfrm>
              <a:off x="808711" y="4833564"/>
              <a:ext cx="720080" cy="765085"/>
            </a:xfrm>
            <a:prstGeom prst="blockArc">
              <a:avLst>
                <a:gd name="adj1" fmla="val 10184476"/>
                <a:gd name="adj2" fmla="val 522258"/>
                <a:gd name="adj3" fmla="val 3928"/>
              </a:avLst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角丸四角形 48"/>
            <p:cNvSpPr/>
            <p:nvPr/>
          </p:nvSpPr>
          <p:spPr bwMode="auto">
            <a:xfrm>
              <a:off x="786209" y="5193604"/>
              <a:ext cx="90010" cy="225025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二等辺三角形 50"/>
            <p:cNvSpPr/>
            <p:nvPr/>
          </p:nvSpPr>
          <p:spPr bwMode="auto">
            <a:xfrm flipV="1">
              <a:off x="1078741" y="5400529"/>
              <a:ext cx="180020" cy="90010"/>
            </a:xfrm>
            <a:prstGeom prst="triangl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正方形/長方形 13"/>
            <p:cNvSpPr/>
            <p:nvPr/>
          </p:nvSpPr>
          <p:spPr bwMode="auto">
            <a:xfrm rot="19236195">
              <a:off x="1198467" y="5411769"/>
              <a:ext cx="358425" cy="2566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角丸四角形 59"/>
            <p:cNvSpPr/>
            <p:nvPr/>
          </p:nvSpPr>
          <p:spPr bwMode="auto">
            <a:xfrm>
              <a:off x="1456769" y="5193604"/>
              <a:ext cx="90010" cy="225025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角丸四角形 60"/>
            <p:cNvSpPr/>
            <p:nvPr/>
          </p:nvSpPr>
          <p:spPr bwMode="auto">
            <a:xfrm rot="21161670">
              <a:off x="1082571" y="5500515"/>
              <a:ext cx="176191" cy="70535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85000"/>
                <a:lumOff val="1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2663777" y="2888940"/>
            <a:ext cx="770683" cy="1485165"/>
            <a:chOff x="2663777" y="4833564"/>
            <a:chExt cx="770683" cy="1485165"/>
          </a:xfrm>
        </p:grpSpPr>
        <p:sp>
          <p:nvSpPr>
            <p:cNvPr id="62" name="円/楕円 61"/>
            <p:cNvSpPr/>
            <p:nvPr/>
          </p:nvSpPr>
          <p:spPr bwMode="auto">
            <a:xfrm>
              <a:off x="2753787" y="4923574"/>
              <a:ext cx="585065" cy="675075"/>
            </a:xfrm>
            <a:prstGeom prst="ellipse">
              <a:avLst/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角丸四角形 62"/>
            <p:cNvSpPr/>
            <p:nvPr/>
          </p:nvSpPr>
          <p:spPr bwMode="auto">
            <a:xfrm>
              <a:off x="2663777" y="5598649"/>
              <a:ext cx="765085" cy="630070"/>
            </a:xfrm>
            <a:prstGeom prst="roundRect">
              <a:avLst>
                <a:gd name="adj" fmla="val 45451"/>
              </a:avLst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角丸四角形 63"/>
            <p:cNvSpPr/>
            <p:nvPr/>
          </p:nvSpPr>
          <p:spPr bwMode="auto">
            <a:xfrm>
              <a:off x="2663777" y="5915114"/>
              <a:ext cx="765085" cy="403615"/>
            </a:xfrm>
            <a:prstGeom prst="roundRect">
              <a:avLst>
                <a:gd name="adj" fmla="val 0"/>
              </a:avLst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アーチ 64"/>
            <p:cNvSpPr/>
            <p:nvPr/>
          </p:nvSpPr>
          <p:spPr bwMode="auto">
            <a:xfrm>
              <a:off x="2686279" y="4833564"/>
              <a:ext cx="720080" cy="765085"/>
            </a:xfrm>
            <a:prstGeom prst="blockArc">
              <a:avLst>
                <a:gd name="adj1" fmla="val 10184476"/>
                <a:gd name="adj2" fmla="val 522258"/>
                <a:gd name="adj3" fmla="val 3928"/>
              </a:avLst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角丸四角形 65"/>
            <p:cNvSpPr/>
            <p:nvPr/>
          </p:nvSpPr>
          <p:spPr bwMode="auto">
            <a:xfrm>
              <a:off x="2663777" y="5193604"/>
              <a:ext cx="90010" cy="225025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二等辺三角形 66"/>
            <p:cNvSpPr/>
            <p:nvPr/>
          </p:nvSpPr>
          <p:spPr bwMode="auto">
            <a:xfrm flipV="1">
              <a:off x="2956309" y="5400529"/>
              <a:ext cx="180020" cy="90010"/>
            </a:xfrm>
            <a:prstGeom prst="triangl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正方形/長方形 67"/>
            <p:cNvSpPr/>
            <p:nvPr/>
          </p:nvSpPr>
          <p:spPr bwMode="auto">
            <a:xfrm rot="19236195">
              <a:off x="3076035" y="5411769"/>
              <a:ext cx="358425" cy="2566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角丸四角形 68"/>
            <p:cNvSpPr/>
            <p:nvPr/>
          </p:nvSpPr>
          <p:spPr bwMode="auto">
            <a:xfrm>
              <a:off x="3334337" y="5193604"/>
              <a:ext cx="90010" cy="225025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角丸四角形 69"/>
            <p:cNvSpPr/>
            <p:nvPr/>
          </p:nvSpPr>
          <p:spPr bwMode="auto">
            <a:xfrm rot="21161670">
              <a:off x="2960139" y="5500515"/>
              <a:ext cx="176191" cy="70535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85000"/>
                <a:lumOff val="1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8328375" y="1034326"/>
            <a:ext cx="765085" cy="1395155"/>
            <a:chOff x="4617217" y="1034326"/>
            <a:chExt cx="765085" cy="1395155"/>
          </a:xfrm>
        </p:grpSpPr>
        <p:sp>
          <p:nvSpPr>
            <p:cNvPr id="94" name="円/楕円 93"/>
            <p:cNvSpPr/>
            <p:nvPr/>
          </p:nvSpPr>
          <p:spPr bwMode="auto">
            <a:xfrm>
              <a:off x="4707227" y="1034326"/>
              <a:ext cx="585065" cy="675075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角丸四角形 94"/>
            <p:cNvSpPr/>
            <p:nvPr/>
          </p:nvSpPr>
          <p:spPr bwMode="auto">
            <a:xfrm>
              <a:off x="4617217" y="1709401"/>
              <a:ext cx="765085" cy="630070"/>
            </a:xfrm>
            <a:prstGeom prst="roundRect">
              <a:avLst>
                <a:gd name="adj" fmla="val 4545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角丸四角形 95"/>
            <p:cNvSpPr/>
            <p:nvPr/>
          </p:nvSpPr>
          <p:spPr bwMode="auto">
            <a:xfrm>
              <a:off x="4617217" y="2025866"/>
              <a:ext cx="765085" cy="403615"/>
            </a:xfrm>
            <a:prstGeom prst="roundRect">
              <a:avLst>
                <a:gd name="adj" fmla="val 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二等辺三角形 98"/>
            <p:cNvSpPr/>
            <p:nvPr/>
          </p:nvSpPr>
          <p:spPr bwMode="auto">
            <a:xfrm flipV="1">
              <a:off x="4909749" y="1511281"/>
              <a:ext cx="180020" cy="90010"/>
            </a:xfrm>
            <a:prstGeom prst="triangl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7" name="グループ化 26"/>
            <p:cNvGrpSpPr/>
            <p:nvPr/>
          </p:nvGrpSpPr>
          <p:grpSpPr>
            <a:xfrm>
              <a:off x="4789636" y="1760551"/>
              <a:ext cx="432290" cy="668927"/>
              <a:chOff x="2522730" y="5478702"/>
              <a:chExt cx="541877" cy="838503"/>
            </a:xfrm>
          </p:grpSpPr>
          <p:sp>
            <p:nvSpPr>
              <p:cNvPr id="21" name="角丸四角形 20"/>
              <p:cNvSpPr/>
              <p:nvPr/>
            </p:nvSpPr>
            <p:spPr bwMode="auto">
              <a:xfrm>
                <a:off x="2770808" y="5548073"/>
                <a:ext cx="45719" cy="671387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角丸四角形 115"/>
              <p:cNvSpPr/>
              <p:nvPr/>
            </p:nvSpPr>
            <p:spPr bwMode="auto">
              <a:xfrm>
                <a:off x="2522730" y="6250134"/>
                <a:ext cx="541877" cy="67071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角丸四角形 116"/>
              <p:cNvSpPr/>
              <p:nvPr/>
            </p:nvSpPr>
            <p:spPr bwMode="auto">
              <a:xfrm>
                <a:off x="2579978" y="6202303"/>
                <a:ext cx="427385" cy="5797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角丸四角形 21"/>
              <p:cNvSpPr/>
              <p:nvPr/>
            </p:nvSpPr>
            <p:spPr bwMode="auto">
              <a:xfrm>
                <a:off x="2720364" y="5478702"/>
                <a:ext cx="143842" cy="221211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" name="グループ化 14"/>
          <p:cNvGrpSpPr/>
          <p:nvPr/>
        </p:nvGrpSpPr>
        <p:grpSpPr>
          <a:xfrm>
            <a:off x="8304118" y="2962267"/>
            <a:ext cx="765085" cy="1395155"/>
            <a:chOff x="4592960" y="2962267"/>
            <a:chExt cx="765085" cy="1395155"/>
          </a:xfrm>
        </p:grpSpPr>
        <p:sp>
          <p:nvSpPr>
            <p:cNvPr id="120" name="円/楕円 119"/>
            <p:cNvSpPr/>
            <p:nvPr/>
          </p:nvSpPr>
          <p:spPr bwMode="auto">
            <a:xfrm>
              <a:off x="4682970" y="2962267"/>
              <a:ext cx="585065" cy="675075"/>
            </a:xfrm>
            <a:prstGeom prst="ellipse">
              <a:avLst/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角丸四角形 120"/>
            <p:cNvSpPr/>
            <p:nvPr/>
          </p:nvSpPr>
          <p:spPr bwMode="auto">
            <a:xfrm>
              <a:off x="4592960" y="3637342"/>
              <a:ext cx="765085" cy="630070"/>
            </a:xfrm>
            <a:prstGeom prst="roundRect">
              <a:avLst>
                <a:gd name="adj" fmla="val 45451"/>
              </a:avLst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角丸四角形 121"/>
            <p:cNvSpPr/>
            <p:nvPr/>
          </p:nvSpPr>
          <p:spPr bwMode="auto">
            <a:xfrm>
              <a:off x="4592960" y="3953807"/>
              <a:ext cx="765085" cy="403615"/>
            </a:xfrm>
            <a:prstGeom prst="roundRect">
              <a:avLst>
                <a:gd name="adj" fmla="val 0"/>
              </a:avLst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二等辺三角形 122"/>
            <p:cNvSpPr/>
            <p:nvPr/>
          </p:nvSpPr>
          <p:spPr bwMode="auto">
            <a:xfrm flipV="1">
              <a:off x="4885492" y="3439222"/>
              <a:ext cx="180020" cy="90010"/>
            </a:xfrm>
            <a:prstGeom prst="triangl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4" name="グループ化 123"/>
            <p:cNvGrpSpPr/>
            <p:nvPr/>
          </p:nvGrpSpPr>
          <p:grpSpPr>
            <a:xfrm>
              <a:off x="4765379" y="3688492"/>
              <a:ext cx="432290" cy="668927"/>
              <a:chOff x="2522730" y="5478702"/>
              <a:chExt cx="541877" cy="838503"/>
            </a:xfrm>
          </p:grpSpPr>
          <p:sp>
            <p:nvSpPr>
              <p:cNvPr id="125" name="角丸四角形 124"/>
              <p:cNvSpPr/>
              <p:nvPr/>
            </p:nvSpPr>
            <p:spPr bwMode="auto">
              <a:xfrm>
                <a:off x="2770808" y="5548073"/>
                <a:ext cx="45719" cy="671387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角丸四角形 125"/>
              <p:cNvSpPr/>
              <p:nvPr/>
            </p:nvSpPr>
            <p:spPr bwMode="auto">
              <a:xfrm>
                <a:off x="2522730" y="6250134"/>
                <a:ext cx="541877" cy="67071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角丸四角形 126"/>
              <p:cNvSpPr/>
              <p:nvPr/>
            </p:nvSpPr>
            <p:spPr bwMode="auto">
              <a:xfrm>
                <a:off x="2579978" y="6202303"/>
                <a:ext cx="427385" cy="5797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角丸四角形 127"/>
              <p:cNvSpPr/>
              <p:nvPr/>
            </p:nvSpPr>
            <p:spPr bwMode="auto">
              <a:xfrm>
                <a:off x="2720364" y="5478702"/>
                <a:ext cx="143842" cy="221211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" name="グループ化 6"/>
          <p:cNvGrpSpPr/>
          <p:nvPr/>
        </p:nvGrpSpPr>
        <p:grpSpPr>
          <a:xfrm>
            <a:off x="4592960" y="1034326"/>
            <a:ext cx="765085" cy="1395155"/>
            <a:chOff x="6425011" y="1034326"/>
            <a:chExt cx="765085" cy="1395155"/>
          </a:xfrm>
        </p:grpSpPr>
        <p:sp>
          <p:nvSpPr>
            <p:cNvPr id="56" name="円/楕円 55"/>
            <p:cNvSpPr/>
            <p:nvPr/>
          </p:nvSpPr>
          <p:spPr bwMode="auto">
            <a:xfrm>
              <a:off x="6515021" y="1034326"/>
              <a:ext cx="585065" cy="675075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角丸四角形 56"/>
            <p:cNvSpPr/>
            <p:nvPr/>
          </p:nvSpPr>
          <p:spPr bwMode="auto">
            <a:xfrm>
              <a:off x="6425011" y="1709401"/>
              <a:ext cx="765085" cy="630070"/>
            </a:xfrm>
            <a:prstGeom prst="roundRect">
              <a:avLst>
                <a:gd name="adj" fmla="val 4545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角丸四角形 57"/>
            <p:cNvSpPr/>
            <p:nvPr/>
          </p:nvSpPr>
          <p:spPr bwMode="auto">
            <a:xfrm>
              <a:off x="6425011" y="2025866"/>
              <a:ext cx="765085" cy="403615"/>
            </a:xfrm>
            <a:prstGeom prst="roundRect">
              <a:avLst>
                <a:gd name="adj" fmla="val 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/>
            <p:cNvGrpSpPr/>
            <p:nvPr/>
          </p:nvGrpSpPr>
          <p:grpSpPr>
            <a:xfrm>
              <a:off x="6471321" y="1304356"/>
              <a:ext cx="672464" cy="959235"/>
              <a:chOff x="6483170" y="1304356"/>
              <a:chExt cx="672464" cy="959235"/>
            </a:xfrm>
          </p:grpSpPr>
          <p:sp>
            <p:nvSpPr>
              <p:cNvPr id="3" name="フリーフォーム 2"/>
              <p:cNvSpPr/>
              <p:nvPr/>
            </p:nvSpPr>
            <p:spPr bwMode="auto">
              <a:xfrm>
                <a:off x="6511290" y="1377315"/>
                <a:ext cx="621030" cy="491941"/>
              </a:xfrm>
              <a:custGeom>
                <a:avLst/>
                <a:gdLst>
                  <a:gd name="connsiteX0" fmla="*/ 0 w 621030"/>
                  <a:gd name="connsiteY0" fmla="*/ 0 h 491941"/>
                  <a:gd name="connsiteX1" fmla="*/ 34290 w 621030"/>
                  <a:gd name="connsiteY1" fmla="*/ 175260 h 491941"/>
                  <a:gd name="connsiteX2" fmla="*/ 192405 w 621030"/>
                  <a:gd name="connsiteY2" fmla="*/ 306705 h 491941"/>
                  <a:gd name="connsiteX3" fmla="*/ 312420 w 621030"/>
                  <a:gd name="connsiteY3" fmla="*/ 489585 h 491941"/>
                  <a:gd name="connsiteX4" fmla="*/ 360045 w 621030"/>
                  <a:gd name="connsiteY4" fmla="*/ 400050 h 491941"/>
                  <a:gd name="connsiteX5" fmla="*/ 493395 w 621030"/>
                  <a:gd name="connsiteY5" fmla="*/ 249555 h 491941"/>
                  <a:gd name="connsiteX6" fmla="*/ 594360 w 621030"/>
                  <a:gd name="connsiteY6" fmla="*/ 131445 h 491941"/>
                  <a:gd name="connsiteX7" fmla="*/ 621030 w 621030"/>
                  <a:gd name="connsiteY7" fmla="*/ 28575 h 491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21030" h="491941">
                    <a:moveTo>
                      <a:pt x="0" y="0"/>
                    </a:moveTo>
                    <a:cubicBezTo>
                      <a:pt x="1111" y="62071"/>
                      <a:pt x="2223" y="124143"/>
                      <a:pt x="34290" y="175260"/>
                    </a:cubicBezTo>
                    <a:cubicBezTo>
                      <a:pt x="66358" y="226378"/>
                      <a:pt x="146050" y="254318"/>
                      <a:pt x="192405" y="306705"/>
                    </a:cubicBezTo>
                    <a:cubicBezTo>
                      <a:pt x="238760" y="359092"/>
                      <a:pt x="284480" y="474028"/>
                      <a:pt x="312420" y="489585"/>
                    </a:cubicBezTo>
                    <a:cubicBezTo>
                      <a:pt x="340360" y="505143"/>
                      <a:pt x="329882" y="440055"/>
                      <a:pt x="360045" y="400050"/>
                    </a:cubicBezTo>
                    <a:cubicBezTo>
                      <a:pt x="390208" y="360045"/>
                      <a:pt x="454343" y="294322"/>
                      <a:pt x="493395" y="249555"/>
                    </a:cubicBezTo>
                    <a:cubicBezTo>
                      <a:pt x="532447" y="204788"/>
                      <a:pt x="573088" y="168275"/>
                      <a:pt x="594360" y="131445"/>
                    </a:cubicBezTo>
                    <a:cubicBezTo>
                      <a:pt x="615632" y="94615"/>
                      <a:pt x="618331" y="61595"/>
                      <a:pt x="621030" y="28575"/>
                    </a:cubicBezTo>
                  </a:path>
                </a:pathLst>
              </a:custGeom>
              <a:noFill/>
              <a:ln w="1905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" name="フリーフォーム 3"/>
              <p:cNvSpPr/>
              <p:nvPr/>
            </p:nvSpPr>
            <p:spPr bwMode="auto">
              <a:xfrm>
                <a:off x="6787229" y="1869256"/>
                <a:ext cx="69151" cy="394335"/>
              </a:xfrm>
              <a:custGeom>
                <a:avLst/>
                <a:gdLst>
                  <a:gd name="connsiteX0" fmla="*/ 42461 w 69151"/>
                  <a:gd name="connsiteY0" fmla="*/ 0 h 394335"/>
                  <a:gd name="connsiteX1" fmla="*/ 551 w 69151"/>
                  <a:gd name="connsiteY1" fmla="*/ 102870 h 394335"/>
                  <a:gd name="connsiteX2" fmla="*/ 69131 w 69151"/>
                  <a:gd name="connsiteY2" fmla="*/ 192405 h 394335"/>
                  <a:gd name="connsiteX3" fmla="*/ 6266 w 69151"/>
                  <a:gd name="connsiteY3" fmla="*/ 394335 h 394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151" h="394335">
                    <a:moveTo>
                      <a:pt x="42461" y="0"/>
                    </a:moveTo>
                    <a:cubicBezTo>
                      <a:pt x="19283" y="35401"/>
                      <a:pt x="-3894" y="70802"/>
                      <a:pt x="551" y="102870"/>
                    </a:cubicBezTo>
                    <a:cubicBezTo>
                      <a:pt x="4996" y="134938"/>
                      <a:pt x="68179" y="143828"/>
                      <a:pt x="69131" y="192405"/>
                    </a:cubicBezTo>
                    <a:cubicBezTo>
                      <a:pt x="70083" y="240982"/>
                      <a:pt x="38174" y="317658"/>
                      <a:pt x="6266" y="394335"/>
                    </a:cubicBezTo>
                  </a:path>
                </a:pathLst>
              </a:custGeom>
              <a:noFill/>
              <a:ln w="1905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" name="角丸四角形 85"/>
              <p:cNvSpPr/>
              <p:nvPr/>
            </p:nvSpPr>
            <p:spPr bwMode="auto">
              <a:xfrm>
                <a:off x="6483170" y="1304356"/>
                <a:ext cx="45719" cy="112512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角丸四角形 86"/>
              <p:cNvSpPr/>
              <p:nvPr/>
            </p:nvSpPr>
            <p:spPr bwMode="auto">
              <a:xfrm>
                <a:off x="7109915" y="1304356"/>
                <a:ext cx="45719" cy="112512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" name="グループ化 12"/>
          <p:cNvGrpSpPr/>
          <p:nvPr/>
        </p:nvGrpSpPr>
        <p:grpSpPr>
          <a:xfrm>
            <a:off x="4592960" y="2962267"/>
            <a:ext cx="765085" cy="1395155"/>
            <a:chOff x="6425011" y="2962267"/>
            <a:chExt cx="765085" cy="1395155"/>
          </a:xfrm>
        </p:grpSpPr>
        <p:sp>
          <p:nvSpPr>
            <p:cNvPr id="76" name="円/楕円 75"/>
            <p:cNvSpPr/>
            <p:nvPr/>
          </p:nvSpPr>
          <p:spPr bwMode="auto">
            <a:xfrm>
              <a:off x="6515021" y="2962267"/>
              <a:ext cx="585065" cy="675075"/>
            </a:xfrm>
            <a:prstGeom prst="ellipse">
              <a:avLst/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角丸四角形 76"/>
            <p:cNvSpPr/>
            <p:nvPr/>
          </p:nvSpPr>
          <p:spPr bwMode="auto">
            <a:xfrm>
              <a:off x="6425011" y="3637342"/>
              <a:ext cx="765085" cy="630070"/>
            </a:xfrm>
            <a:prstGeom prst="roundRect">
              <a:avLst>
                <a:gd name="adj" fmla="val 45451"/>
              </a:avLst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角丸四角形 77"/>
            <p:cNvSpPr/>
            <p:nvPr/>
          </p:nvSpPr>
          <p:spPr bwMode="auto">
            <a:xfrm>
              <a:off x="6425011" y="3953807"/>
              <a:ext cx="765085" cy="403615"/>
            </a:xfrm>
            <a:prstGeom prst="roundRect">
              <a:avLst>
                <a:gd name="adj" fmla="val 0"/>
              </a:avLst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8" name="グループ化 87"/>
            <p:cNvGrpSpPr/>
            <p:nvPr/>
          </p:nvGrpSpPr>
          <p:grpSpPr>
            <a:xfrm>
              <a:off x="6471321" y="3248980"/>
              <a:ext cx="672464" cy="959235"/>
              <a:chOff x="6483170" y="1304356"/>
              <a:chExt cx="672464" cy="959235"/>
            </a:xfrm>
          </p:grpSpPr>
          <p:sp>
            <p:nvSpPr>
              <p:cNvPr id="89" name="フリーフォーム 88"/>
              <p:cNvSpPr/>
              <p:nvPr/>
            </p:nvSpPr>
            <p:spPr bwMode="auto">
              <a:xfrm>
                <a:off x="6511290" y="1377315"/>
                <a:ext cx="621030" cy="491941"/>
              </a:xfrm>
              <a:custGeom>
                <a:avLst/>
                <a:gdLst>
                  <a:gd name="connsiteX0" fmla="*/ 0 w 621030"/>
                  <a:gd name="connsiteY0" fmla="*/ 0 h 491941"/>
                  <a:gd name="connsiteX1" fmla="*/ 34290 w 621030"/>
                  <a:gd name="connsiteY1" fmla="*/ 175260 h 491941"/>
                  <a:gd name="connsiteX2" fmla="*/ 192405 w 621030"/>
                  <a:gd name="connsiteY2" fmla="*/ 306705 h 491941"/>
                  <a:gd name="connsiteX3" fmla="*/ 312420 w 621030"/>
                  <a:gd name="connsiteY3" fmla="*/ 489585 h 491941"/>
                  <a:gd name="connsiteX4" fmla="*/ 360045 w 621030"/>
                  <a:gd name="connsiteY4" fmla="*/ 400050 h 491941"/>
                  <a:gd name="connsiteX5" fmla="*/ 493395 w 621030"/>
                  <a:gd name="connsiteY5" fmla="*/ 249555 h 491941"/>
                  <a:gd name="connsiteX6" fmla="*/ 594360 w 621030"/>
                  <a:gd name="connsiteY6" fmla="*/ 131445 h 491941"/>
                  <a:gd name="connsiteX7" fmla="*/ 621030 w 621030"/>
                  <a:gd name="connsiteY7" fmla="*/ 28575 h 491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21030" h="491941">
                    <a:moveTo>
                      <a:pt x="0" y="0"/>
                    </a:moveTo>
                    <a:cubicBezTo>
                      <a:pt x="1111" y="62071"/>
                      <a:pt x="2223" y="124143"/>
                      <a:pt x="34290" y="175260"/>
                    </a:cubicBezTo>
                    <a:cubicBezTo>
                      <a:pt x="66358" y="226378"/>
                      <a:pt x="146050" y="254318"/>
                      <a:pt x="192405" y="306705"/>
                    </a:cubicBezTo>
                    <a:cubicBezTo>
                      <a:pt x="238760" y="359092"/>
                      <a:pt x="284480" y="474028"/>
                      <a:pt x="312420" y="489585"/>
                    </a:cubicBezTo>
                    <a:cubicBezTo>
                      <a:pt x="340360" y="505143"/>
                      <a:pt x="329882" y="440055"/>
                      <a:pt x="360045" y="400050"/>
                    </a:cubicBezTo>
                    <a:cubicBezTo>
                      <a:pt x="390208" y="360045"/>
                      <a:pt x="454343" y="294322"/>
                      <a:pt x="493395" y="249555"/>
                    </a:cubicBezTo>
                    <a:cubicBezTo>
                      <a:pt x="532447" y="204788"/>
                      <a:pt x="573088" y="168275"/>
                      <a:pt x="594360" y="131445"/>
                    </a:cubicBezTo>
                    <a:cubicBezTo>
                      <a:pt x="615632" y="94615"/>
                      <a:pt x="618331" y="61595"/>
                      <a:pt x="621030" y="28575"/>
                    </a:cubicBezTo>
                  </a:path>
                </a:pathLst>
              </a:custGeom>
              <a:noFill/>
              <a:ln w="1905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" name="フリーフォーム 89"/>
              <p:cNvSpPr/>
              <p:nvPr/>
            </p:nvSpPr>
            <p:spPr bwMode="auto">
              <a:xfrm>
                <a:off x="6787229" y="1869256"/>
                <a:ext cx="69151" cy="394335"/>
              </a:xfrm>
              <a:custGeom>
                <a:avLst/>
                <a:gdLst>
                  <a:gd name="connsiteX0" fmla="*/ 42461 w 69151"/>
                  <a:gd name="connsiteY0" fmla="*/ 0 h 394335"/>
                  <a:gd name="connsiteX1" fmla="*/ 551 w 69151"/>
                  <a:gd name="connsiteY1" fmla="*/ 102870 h 394335"/>
                  <a:gd name="connsiteX2" fmla="*/ 69131 w 69151"/>
                  <a:gd name="connsiteY2" fmla="*/ 192405 h 394335"/>
                  <a:gd name="connsiteX3" fmla="*/ 6266 w 69151"/>
                  <a:gd name="connsiteY3" fmla="*/ 394335 h 394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151" h="394335">
                    <a:moveTo>
                      <a:pt x="42461" y="0"/>
                    </a:moveTo>
                    <a:cubicBezTo>
                      <a:pt x="19283" y="35401"/>
                      <a:pt x="-3894" y="70802"/>
                      <a:pt x="551" y="102870"/>
                    </a:cubicBezTo>
                    <a:cubicBezTo>
                      <a:pt x="4996" y="134938"/>
                      <a:pt x="68179" y="143828"/>
                      <a:pt x="69131" y="192405"/>
                    </a:cubicBezTo>
                    <a:cubicBezTo>
                      <a:pt x="70083" y="240982"/>
                      <a:pt x="38174" y="317658"/>
                      <a:pt x="6266" y="394335"/>
                    </a:cubicBezTo>
                  </a:path>
                </a:pathLst>
              </a:custGeom>
              <a:noFill/>
              <a:ln w="1905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1" name="角丸四角形 90"/>
              <p:cNvSpPr/>
              <p:nvPr/>
            </p:nvSpPr>
            <p:spPr bwMode="auto">
              <a:xfrm>
                <a:off x="6483170" y="1304356"/>
                <a:ext cx="45719" cy="112512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角丸四角形 91"/>
              <p:cNvSpPr/>
              <p:nvPr/>
            </p:nvSpPr>
            <p:spPr bwMode="auto">
              <a:xfrm>
                <a:off x="7109915" y="1304356"/>
                <a:ext cx="45719" cy="112512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4" name="グループ化 23"/>
          <p:cNvGrpSpPr/>
          <p:nvPr/>
        </p:nvGrpSpPr>
        <p:grpSpPr>
          <a:xfrm>
            <a:off x="6123130" y="1034326"/>
            <a:ext cx="1362682" cy="1395155"/>
            <a:chOff x="6123130" y="1034326"/>
            <a:chExt cx="1362682" cy="1395155"/>
          </a:xfrm>
        </p:grpSpPr>
        <p:sp>
          <p:nvSpPr>
            <p:cNvPr id="75" name="円/楕円 74"/>
            <p:cNvSpPr/>
            <p:nvPr/>
          </p:nvSpPr>
          <p:spPr bwMode="auto">
            <a:xfrm>
              <a:off x="6900747" y="1034326"/>
              <a:ext cx="585065" cy="675075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" name="グループ化 1"/>
            <p:cNvGrpSpPr/>
            <p:nvPr/>
          </p:nvGrpSpPr>
          <p:grpSpPr>
            <a:xfrm>
              <a:off x="6917628" y="1709401"/>
              <a:ext cx="551304" cy="720080"/>
              <a:chOff x="6535085" y="1709401"/>
              <a:chExt cx="765085" cy="720080"/>
            </a:xfrm>
          </p:grpSpPr>
          <p:sp>
            <p:nvSpPr>
              <p:cNvPr id="79" name="角丸四角形 78"/>
              <p:cNvSpPr/>
              <p:nvPr/>
            </p:nvSpPr>
            <p:spPr bwMode="auto">
              <a:xfrm>
                <a:off x="6535085" y="1709401"/>
                <a:ext cx="765085" cy="630070"/>
              </a:xfrm>
              <a:prstGeom prst="roundRect">
                <a:avLst>
                  <a:gd name="adj" fmla="val 45451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角丸四角形 79"/>
              <p:cNvSpPr/>
              <p:nvPr/>
            </p:nvSpPr>
            <p:spPr bwMode="auto">
              <a:xfrm>
                <a:off x="6535085" y="2025866"/>
                <a:ext cx="765085" cy="403615"/>
              </a:xfrm>
              <a:prstGeom prst="roundRect">
                <a:avLst>
                  <a:gd name="adj" fmla="val 0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" name="グループ化 108"/>
            <p:cNvGrpSpPr/>
            <p:nvPr/>
          </p:nvGrpSpPr>
          <p:grpSpPr>
            <a:xfrm flipH="1">
              <a:off x="6123130" y="1583477"/>
              <a:ext cx="675290" cy="846002"/>
              <a:chOff x="7968498" y="2806870"/>
              <a:chExt cx="1250712" cy="1566891"/>
            </a:xfrm>
          </p:grpSpPr>
          <p:sp>
            <p:nvSpPr>
              <p:cNvPr id="110" name="アーチ 109"/>
              <p:cNvSpPr/>
              <p:nvPr/>
            </p:nvSpPr>
            <p:spPr bwMode="auto">
              <a:xfrm rot="4500000">
                <a:off x="7797259" y="2996039"/>
                <a:ext cx="1305145" cy="926808"/>
              </a:xfrm>
              <a:prstGeom prst="blockArc">
                <a:avLst>
                  <a:gd name="adj1" fmla="val 10800000"/>
                  <a:gd name="adj2" fmla="val 21529881"/>
                  <a:gd name="adj3" fmla="val 5912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ローチャート : 論理積ゲート 110"/>
              <p:cNvSpPr/>
              <p:nvPr/>
            </p:nvSpPr>
            <p:spPr bwMode="auto">
              <a:xfrm rot="16200000">
                <a:off x="8605756" y="3883803"/>
                <a:ext cx="246064" cy="405764"/>
              </a:xfrm>
              <a:prstGeom prst="flowChartDelay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ローチャート : 論理積ゲート 111"/>
              <p:cNvSpPr/>
              <p:nvPr/>
            </p:nvSpPr>
            <p:spPr bwMode="auto">
              <a:xfrm rot="16200000">
                <a:off x="8605756" y="3760306"/>
                <a:ext cx="246064" cy="980845"/>
              </a:xfrm>
              <a:prstGeom prst="flowChartDelay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3" name="グループ化 112"/>
              <p:cNvGrpSpPr/>
              <p:nvPr/>
            </p:nvGrpSpPr>
            <p:grpSpPr>
              <a:xfrm rot="20442747">
                <a:off x="7968498" y="2816384"/>
                <a:ext cx="356983" cy="169465"/>
                <a:chOff x="7936101" y="2775848"/>
                <a:chExt cx="356983" cy="169465"/>
              </a:xfrm>
              <a:solidFill>
                <a:schemeClr val="bg1">
                  <a:lumMod val="75000"/>
                </a:schemeClr>
              </a:solidFill>
            </p:grpSpPr>
            <p:sp>
              <p:nvSpPr>
                <p:cNvPr id="114" name="角丸四角形 113"/>
                <p:cNvSpPr/>
                <p:nvPr/>
              </p:nvSpPr>
              <p:spPr bwMode="auto">
                <a:xfrm>
                  <a:off x="8183594" y="2804843"/>
                  <a:ext cx="109490" cy="111624"/>
                </a:xfrm>
                <a:prstGeom prst="round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角丸四角形 114"/>
                <p:cNvSpPr/>
                <p:nvPr/>
              </p:nvSpPr>
              <p:spPr bwMode="auto">
                <a:xfrm>
                  <a:off x="7936101" y="2775848"/>
                  <a:ext cx="302264" cy="16946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3" name="グループ化 22"/>
          <p:cNvGrpSpPr/>
          <p:nvPr/>
        </p:nvGrpSpPr>
        <p:grpSpPr>
          <a:xfrm>
            <a:off x="6123130" y="2969806"/>
            <a:ext cx="1362682" cy="1395155"/>
            <a:chOff x="6123130" y="2969806"/>
            <a:chExt cx="1362682" cy="1395155"/>
          </a:xfrm>
        </p:grpSpPr>
        <p:sp>
          <p:nvSpPr>
            <p:cNvPr id="118" name="円/楕円 117"/>
            <p:cNvSpPr/>
            <p:nvPr/>
          </p:nvSpPr>
          <p:spPr bwMode="auto">
            <a:xfrm>
              <a:off x="6900747" y="2969806"/>
              <a:ext cx="585065" cy="675075"/>
            </a:xfrm>
            <a:prstGeom prst="ellipse">
              <a:avLst/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19" name="グループ化 118"/>
            <p:cNvGrpSpPr/>
            <p:nvPr/>
          </p:nvGrpSpPr>
          <p:grpSpPr>
            <a:xfrm>
              <a:off x="6917628" y="3644881"/>
              <a:ext cx="551304" cy="720080"/>
              <a:chOff x="6535085" y="1709401"/>
              <a:chExt cx="765085" cy="720080"/>
            </a:xfrm>
          </p:grpSpPr>
          <p:sp>
            <p:nvSpPr>
              <p:cNvPr id="129" name="角丸四角形 128"/>
              <p:cNvSpPr/>
              <p:nvPr/>
            </p:nvSpPr>
            <p:spPr bwMode="auto">
              <a:xfrm>
                <a:off x="6535085" y="1709401"/>
                <a:ext cx="765085" cy="630070"/>
              </a:xfrm>
              <a:prstGeom prst="roundRect">
                <a:avLst>
                  <a:gd name="adj" fmla="val 45451"/>
                </a:avLst>
              </a:pr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" name="角丸四角形 129"/>
              <p:cNvSpPr/>
              <p:nvPr/>
            </p:nvSpPr>
            <p:spPr bwMode="auto">
              <a:xfrm>
                <a:off x="6535085" y="2025866"/>
                <a:ext cx="765085" cy="403615"/>
              </a:xfrm>
              <a:prstGeom prst="roundRect">
                <a:avLst>
                  <a:gd name="adj" fmla="val 0"/>
                </a:avLst>
              </a:pr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1" name="グループ化 130"/>
            <p:cNvGrpSpPr/>
            <p:nvPr/>
          </p:nvGrpSpPr>
          <p:grpSpPr>
            <a:xfrm flipH="1">
              <a:off x="6123130" y="3518957"/>
              <a:ext cx="675290" cy="846002"/>
              <a:chOff x="7968498" y="2806870"/>
              <a:chExt cx="1250712" cy="1566891"/>
            </a:xfrm>
          </p:grpSpPr>
          <p:sp>
            <p:nvSpPr>
              <p:cNvPr id="132" name="アーチ 131"/>
              <p:cNvSpPr/>
              <p:nvPr/>
            </p:nvSpPr>
            <p:spPr bwMode="auto">
              <a:xfrm rot="4500000">
                <a:off x="7797259" y="2996039"/>
                <a:ext cx="1305145" cy="926808"/>
              </a:xfrm>
              <a:prstGeom prst="blockArc">
                <a:avLst>
                  <a:gd name="adj1" fmla="val 10800000"/>
                  <a:gd name="adj2" fmla="val 21529881"/>
                  <a:gd name="adj3" fmla="val 5912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ローチャート : 論理積ゲート 132"/>
              <p:cNvSpPr/>
              <p:nvPr/>
            </p:nvSpPr>
            <p:spPr bwMode="auto">
              <a:xfrm rot="16200000">
                <a:off x="8605756" y="3883803"/>
                <a:ext cx="246064" cy="405764"/>
              </a:xfrm>
              <a:prstGeom prst="flowChartDelay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ローチャート : 論理積ゲート 133"/>
              <p:cNvSpPr/>
              <p:nvPr/>
            </p:nvSpPr>
            <p:spPr bwMode="auto">
              <a:xfrm rot="16200000">
                <a:off x="8605756" y="3760306"/>
                <a:ext cx="246064" cy="980845"/>
              </a:xfrm>
              <a:prstGeom prst="flowChartDelay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5" name="グループ化 134"/>
              <p:cNvGrpSpPr/>
              <p:nvPr/>
            </p:nvGrpSpPr>
            <p:grpSpPr>
              <a:xfrm rot="20442747">
                <a:off x="7968498" y="2816384"/>
                <a:ext cx="356983" cy="169465"/>
                <a:chOff x="7936101" y="2775848"/>
                <a:chExt cx="356983" cy="169465"/>
              </a:xfrm>
              <a:solidFill>
                <a:schemeClr val="bg1">
                  <a:lumMod val="75000"/>
                </a:schemeClr>
              </a:solidFill>
            </p:grpSpPr>
            <p:sp>
              <p:nvSpPr>
                <p:cNvPr id="136" name="角丸四角形 135"/>
                <p:cNvSpPr/>
                <p:nvPr/>
              </p:nvSpPr>
              <p:spPr bwMode="auto">
                <a:xfrm>
                  <a:off x="8183594" y="2804843"/>
                  <a:ext cx="109490" cy="111624"/>
                </a:xfrm>
                <a:prstGeom prst="round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角丸四角形 136"/>
                <p:cNvSpPr/>
                <p:nvPr/>
              </p:nvSpPr>
              <p:spPr bwMode="auto">
                <a:xfrm>
                  <a:off x="7936101" y="2775848"/>
                  <a:ext cx="302264" cy="16946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8" name="グループ化 27"/>
          <p:cNvGrpSpPr/>
          <p:nvPr/>
        </p:nvGrpSpPr>
        <p:grpSpPr>
          <a:xfrm>
            <a:off x="4808044" y="4734145"/>
            <a:ext cx="408872" cy="1575171"/>
            <a:chOff x="964315" y="4734145"/>
            <a:chExt cx="408872" cy="1575171"/>
          </a:xfrm>
        </p:grpSpPr>
        <p:sp>
          <p:nvSpPr>
            <p:cNvPr id="25" name="台形 24"/>
            <p:cNvSpPr/>
            <p:nvPr/>
          </p:nvSpPr>
          <p:spPr bwMode="auto">
            <a:xfrm rot="10800000">
              <a:off x="1037564" y="5387339"/>
              <a:ext cx="270028" cy="921977"/>
            </a:xfrm>
            <a:prstGeom prst="trapezoid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角丸四角形 25"/>
            <p:cNvSpPr/>
            <p:nvPr/>
          </p:nvSpPr>
          <p:spPr bwMode="auto">
            <a:xfrm>
              <a:off x="964315" y="4734145"/>
              <a:ext cx="408872" cy="630070"/>
            </a:xfrm>
            <a:prstGeom prst="roundRect">
              <a:avLst>
                <a:gd name="adj" fmla="val 35562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" name="グループ化 28"/>
          <p:cNvGrpSpPr/>
          <p:nvPr/>
        </p:nvGrpSpPr>
        <p:grpSpPr>
          <a:xfrm>
            <a:off x="448670" y="4831495"/>
            <a:ext cx="1485165" cy="1493981"/>
            <a:chOff x="317485" y="4869160"/>
            <a:chExt cx="760570" cy="765085"/>
          </a:xfrm>
          <a:solidFill>
            <a:srgbClr val="0070C0"/>
          </a:solidFill>
        </p:grpSpPr>
        <p:sp>
          <p:nvSpPr>
            <p:cNvPr id="142" name="アーチ 141"/>
            <p:cNvSpPr/>
            <p:nvPr/>
          </p:nvSpPr>
          <p:spPr bwMode="auto">
            <a:xfrm>
              <a:off x="339987" y="4869160"/>
              <a:ext cx="720080" cy="765085"/>
            </a:xfrm>
            <a:prstGeom prst="blockArc">
              <a:avLst>
                <a:gd name="adj1" fmla="val 10184476"/>
                <a:gd name="adj2" fmla="val 522258"/>
                <a:gd name="adj3" fmla="val 3928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角丸四角形 142"/>
            <p:cNvSpPr/>
            <p:nvPr/>
          </p:nvSpPr>
          <p:spPr bwMode="auto">
            <a:xfrm>
              <a:off x="317485" y="5229200"/>
              <a:ext cx="90010" cy="225025"/>
            </a:xfrm>
            <a:prstGeom prst="roundRect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角丸四角形 143"/>
            <p:cNvSpPr/>
            <p:nvPr/>
          </p:nvSpPr>
          <p:spPr bwMode="auto">
            <a:xfrm>
              <a:off x="988045" y="5229200"/>
              <a:ext cx="90010" cy="225025"/>
            </a:xfrm>
            <a:prstGeom prst="roundRect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" name="グループ化 40"/>
          <p:cNvGrpSpPr/>
          <p:nvPr/>
        </p:nvGrpSpPr>
        <p:grpSpPr>
          <a:xfrm>
            <a:off x="2361290" y="4734145"/>
            <a:ext cx="1559771" cy="1538986"/>
            <a:chOff x="2361290" y="4734145"/>
            <a:chExt cx="1559771" cy="1538986"/>
          </a:xfrm>
        </p:grpSpPr>
        <p:grpSp>
          <p:nvGrpSpPr>
            <p:cNvPr id="145" name="グループ化 144"/>
            <p:cNvGrpSpPr/>
            <p:nvPr/>
          </p:nvGrpSpPr>
          <p:grpSpPr>
            <a:xfrm>
              <a:off x="2361290" y="4734145"/>
              <a:ext cx="1485165" cy="1493981"/>
              <a:chOff x="317485" y="4869160"/>
              <a:chExt cx="760570" cy="765085"/>
            </a:xfrm>
            <a:solidFill>
              <a:srgbClr val="0070C0"/>
            </a:solidFill>
          </p:grpSpPr>
          <p:sp>
            <p:nvSpPr>
              <p:cNvPr id="146" name="アーチ 145"/>
              <p:cNvSpPr/>
              <p:nvPr/>
            </p:nvSpPr>
            <p:spPr bwMode="auto">
              <a:xfrm>
                <a:off x="339987" y="4869160"/>
                <a:ext cx="720080" cy="765085"/>
              </a:xfrm>
              <a:prstGeom prst="blockArc">
                <a:avLst>
                  <a:gd name="adj1" fmla="val 10184476"/>
                  <a:gd name="adj2" fmla="val 522258"/>
                  <a:gd name="adj3" fmla="val 3928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角丸四角形 146"/>
              <p:cNvSpPr/>
              <p:nvPr/>
            </p:nvSpPr>
            <p:spPr bwMode="auto">
              <a:xfrm>
                <a:off x="317485" y="5229200"/>
                <a:ext cx="90010" cy="225025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角丸四角形 147"/>
              <p:cNvSpPr/>
              <p:nvPr/>
            </p:nvSpPr>
            <p:spPr bwMode="auto">
              <a:xfrm>
                <a:off x="988045" y="5229200"/>
                <a:ext cx="90010" cy="225025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2" name="角丸四角形 31"/>
            <p:cNvSpPr/>
            <p:nvPr/>
          </p:nvSpPr>
          <p:spPr bwMode="auto">
            <a:xfrm>
              <a:off x="2917341" y="6129300"/>
              <a:ext cx="382543" cy="143831"/>
            </a:xfrm>
            <a:prstGeom prst="round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" name="月 33"/>
            <p:cNvSpPr/>
            <p:nvPr/>
          </p:nvSpPr>
          <p:spPr bwMode="auto">
            <a:xfrm rot="14018385">
              <a:off x="3443131" y="5578485"/>
              <a:ext cx="135015" cy="820845"/>
            </a:xfrm>
            <a:prstGeom prst="moon">
              <a:avLst>
                <a:gd name="adj" fmla="val 21183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9" name="グループ化 148"/>
          <p:cNvGrpSpPr/>
          <p:nvPr/>
        </p:nvGrpSpPr>
        <p:grpSpPr>
          <a:xfrm>
            <a:off x="8152567" y="4925779"/>
            <a:ext cx="1192773" cy="1405524"/>
            <a:chOff x="3036788" y="2902707"/>
            <a:chExt cx="1444766" cy="1702463"/>
          </a:xfrm>
          <a:solidFill>
            <a:srgbClr val="0070C0"/>
          </a:solidFill>
        </p:grpSpPr>
        <p:sp>
          <p:nvSpPr>
            <p:cNvPr id="150" name="正方形/長方形 149"/>
            <p:cNvSpPr/>
            <p:nvPr/>
          </p:nvSpPr>
          <p:spPr bwMode="auto">
            <a:xfrm>
              <a:off x="3555194" y="3839715"/>
              <a:ext cx="120002" cy="495704"/>
            </a:xfrm>
            <a:prstGeom prst="rect">
              <a:avLst/>
            </a:prstGeom>
            <a:grpFill/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1" name="正方形/長方形 150"/>
            <p:cNvSpPr/>
            <p:nvPr/>
          </p:nvSpPr>
          <p:spPr bwMode="auto">
            <a:xfrm>
              <a:off x="3534381" y="4284750"/>
              <a:ext cx="161628" cy="239238"/>
            </a:xfrm>
            <a:prstGeom prst="rect">
              <a:avLst/>
            </a:prstGeom>
            <a:grpFill/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片側の 2 つの角を切り取った四角形 151"/>
            <p:cNvSpPr/>
            <p:nvPr/>
          </p:nvSpPr>
          <p:spPr bwMode="auto">
            <a:xfrm>
              <a:off x="3036788" y="4509970"/>
              <a:ext cx="1174532" cy="95200"/>
            </a:xfrm>
            <a:prstGeom prst="snip2SameRect">
              <a:avLst>
                <a:gd name="adj1" fmla="val 41900"/>
                <a:gd name="adj2" fmla="val 0"/>
              </a:avLst>
            </a:prstGeom>
            <a:grpFill/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片側の 2 つの角を切り取った四角形 152"/>
            <p:cNvSpPr/>
            <p:nvPr/>
          </p:nvSpPr>
          <p:spPr bwMode="auto">
            <a:xfrm>
              <a:off x="3538025" y="3581509"/>
              <a:ext cx="157984" cy="386004"/>
            </a:xfrm>
            <a:prstGeom prst="snip2SameRect">
              <a:avLst/>
            </a:prstGeom>
            <a:grpFill/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4" name="グループ化 153"/>
            <p:cNvGrpSpPr/>
            <p:nvPr/>
          </p:nvGrpSpPr>
          <p:grpSpPr>
            <a:xfrm rot="21042470">
              <a:off x="3107120" y="2902707"/>
              <a:ext cx="1374434" cy="834527"/>
              <a:chOff x="3170064" y="2924935"/>
              <a:chExt cx="1374434" cy="834527"/>
            </a:xfrm>
            <a:grpFill/>
          </p:grpSpPr>
          <p:grpSp>
            <p:nvGrpSpPr>
              <p:cNvPr id="155" name="グループ化 154"/>
              <p:cNvGrpSpPr/>
              <p:nvPr/>
            </p:nvGrpSpPr>
            <p:grpSpPr>
              <a:xfrm rot="4500000">
                <a:off x="3590319" y="2504680"/>
                <a:ext cx="533924" cy="1374434"/>
                <a:chOff x="3130194" y="2406144"/>
                <a:chExt cx="855095" cy="2201200"/>
              </a:xfrm>
              <a:grpFill/>
            </p:grpSpPr>
            <p:sp>
              <p:nvSpPr>
                <p:cNvPr id="161" name="台形 160"/>
                <p:cNvSpPr/>
                <p:nvPr/>
              </p:nvSpPr>
              <p:spPr bwMode="auto">
                <a:xfrm rot="10800000">
                  <a:off x="3310316" y="3144681"/>
                  <a:ext cx="495055" cy="1462663"/>
                </a:xfrm>
                <a:prstGeom prst="trapezoid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円/楕円 161"/>
                <p:cNvSpPr/>
                <p:nvPr/>
              </p:nvSpPr>
              <p:spPr bwMode="auto">
                <a:xfrm>
                  <a:off x="3152800" y="2406144"/>
                  <a:ext cx="810090" cy="810090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角丸四角形 162"/>
                <p:cNvSpPr/>
                <p:nvPr/>
              </p:nvSpPr>
              <p:spPr bwMode="auto">
                <a:xfrm>
                  <a:off x="3130194" y="2780730"/>
                  <a:ext cx="855095" cy="60917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台形 163"/>
                <p:cNvSpPr/>
                <p:nvPr/>
              </p:nvSpPr>
              <p:spPr bwMode="auto">
                <a:xfrm rot="10800000">
                  <a:off x="3271395" y="3113135"/>
                  <a:ext cx="572894" cy="333248"/>
                </a:xfrm>
                <a:prstGeom prst="trapezoid">
                  <a:avLst>
                    <a:gd name="adj" fmla="val 15854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6" name="正方形/長方形 155"/>
              <p:cNvSpPr/>
              <p:nvPr/>
            </p:nvSpPr>
            <p:spPr bwMode="auto">
              <a:xfrm rot="20570352">
                <a:off x="3507747" y="3422267"/>
                <a:ext cx="177185" cy="337195"/>
              </a:xfrm>
              <a:prstGeom prst="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台形 156"/>
              <p:cNvSpPr/>
              <p:nvPr/>
            </p:nvSpPr>
            <p:spPr bwMode="auto">
              <a:xfrm rot="9677210">
                <a:off x="3315403" y="3151611"/>
                <a:ext cx="392151" cy="356159"/>
              </a:xfrm>
              <a:prstGeom prst="trapezoid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77" name="グループ化 176"/>
          <p:cNvGrpSpPr/>
          <p:nvPr/>
        </p:nvGrpSpPr>
        <p:grpSpPr>
          <a:xfrm flipH="1">
            <a:off x="6279070" y="4740827"/>
            <a:ext cx="1250712" cy="1566891"/>
            <a:chOff x="7968498" y="2806870"/>
            <a:chExt cx="1250712" cy="1566891"/>
          </a:xfrm>
          <a:solidFill>
            <a:srgbClr val="0070C0"/>
          </a:solidFill>
        </p:grpSpPr>
        <p:sp>
          <p:nvSpPr>
            <p:cNvPr id="178" name="アーチ 177"/>
            <p:cNvSpPr/>
            <p:nvPr/>
          </p:nvSpPr>
          <p:spPr bwMode="auto">
            <a:xfrm rot="4500000">
              <a:off x="7797259" y="2996039"/>
              <a:ext cx="1305145" cy="926808"/>
            </a:xfrm>
            <a:prstGeom prst="blockArc">
              <a:avLst>
                <a:gd name="adj1" fmla="val 10800000"/>
                <a:gd name="adj2" fmla="val 21529881"/>
                <a:gd name="adj3" fmla="val 5912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フローチャート : 論理積ゲート 178"/>
            <p:cNvSpPr/>
            <p:nvPr/>
          </p:nvSpPr>
          <p:spPr bwMode="auto">
            <a:xfrm rot="16200000">
              <a:off x="8605756" y="3883803"/>
              <a:ext cx="246064" cy="405764"/>
            </a:xfrm>
            <a:prstGeom prst="flowChartDelay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フローチャート : 論理積ゲート 179"/>
            <p:cNvSpPr/>
            <p:nvPr/>
          </p:nvSpPr>
          <p:spPr bwMode="auto">
            <a:xfrm rot="16200000">
              <a:off x="8605756" y="3760306"/>
              <a:ext cx="246064" cy="980845"/>
            </a:xfrm>
            <a:prstGeom prst="flowChartDelay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1" name="グループ化 180"/>
            <p:cNvGrpSpPr/>
            <p:nvPr/>
          </p:nvGrpSpPr>
          <p:grpSpPr>
            <a:xfrm rot="20442747">
              <a:off x="7968498" y="2816384"/>
              <a:ext cx="356983" cy="169465"/>
              <a:chOff x="7936101" y="2775848"/>
              <a:chExt cx="356983" cy="169465"/>
            </a:xfrm>
            <a:grpFill/>
          </p:grpSpPr>
          <p:sp>
            <p:nvSpPr>
              <p:cNvPr id="182" name="角丸四角形 181"/>
              <p:cNvSpPr/>
              <p:nvPr/>
            </p:nvSpPr>
            <p:spPr bwMode="auto">
              <a:xfrm>
                <a:off x="8183594" y="2804843"/>
                <a:ext cx="109490" cy="111624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角丸四角形 182"/>
              <p:cNvSpPr/>
              <p:nvPr/>
            </p:nvSpPr>
            <p:spPr bwMode="auto">
              <a:xfrm>
                <a:off x="7936101" y="2775848"/>
                <a:ext cx="302264" cy="16946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2888951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pptx079_ヘッドフォン／マイク</dc:title>
  <dc:subject>pptx079_ヘッドフォン／マイク</dc:subject>
  <dc:creator>http://www.digipot.net</dc:creator>
  <cp:lastModifiedBy/>
  <cp:revision>1</cp:revision>
  <dcterms:created xsi:type="dcterms:W3CDTF">2013-09-04T07:06:58Z</dcterms:created>
  <dcterms:modified xsi:type="dcterms:W3CDTF">2013-09-04T07:07:01Z</dcterms:modified>
  <cp:category/>
  <cp:version>1</cp:version>
</cp:coreProperties>
</file>